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90" r:id="rId2"/>
    <p:sldId id="291" r:id="rId3"/>
    <p:sldId id="292" r:id="rId4"/>
    <p:sldId id="293" r:id="rId5"/>
    <p:sldId id="294" r:id="rId6"/>
    <p:sldId id="295" r:id="rId7"/>
    <p:sldId id="296" r:id="rId8"/>
    <p:sldId id="297" r:id="rId9"/>
    <p:sldId id="298" r:id="rId10"/>
    <p:sldId id="299" r:id="rId11"/>
    <p:sldId id="300" r:id="rId12"/>
    <p:sldId id="301" r:id="rId13"/>
    <p:sldId id="302" r:id="rId14"/>
    <p:sldId id="303" r:id="rId15"/>
    <p:sldId id="304" r:id="rId16"/>
    <p:sldId id="305" r:id="rId17"/>
    <p:sldId id="306" r:id="rId18"/>
    <p:sldId id="307" r:id="rId19"/>
    <p:sldId id="308" r:id="rId20"/>
    <p:sldId id="309" r:id="rId21"/>
    <p:sldId id="310" r:id="rId22"/>
    <p:sldId id="311" r:id="rId23"/>
    <p:sldId id="312" r:id="rId24"/>
    <p:sldId id="313" r:id="rId25"/>
    <p:sldId id="314" r:id="rId26"/>
    <p:sldId id="315" r:id="rId27"/>
    <p:sldId id="316" r:id="rId28"/>
    <p:sldId id="317" r:id="rId29"/>
    <p:sldId id="318" r:id="rId30"/>
    <p:sldId id="319" r:id="rId31"/>
    <p:sldId id="320" r:id="rId32"/>
    <p:sldId id="321" r:id="rId33"/>
    <p:sldId id="322" r:id="rId34"/>
    <p:sldId id="323" r:id="rId35"/>
    <p:sldId id="324" r:id="rId36"/>
    <p:sldId id="325" r:id="rId37"/>
    <p:sldId id="326" r:id="rId38"/>
    <p:sldId id="327" r:id="rId39"/>
    <p:sldId id="328" r:id="rId40"/>
    <p:sldId id="329" r:id="rId41"/>
    <p:sldId id="330" r:id="rId42"/>
    <p:sldId id="331" r:id="rId43"/>
    <p:sldId id="332" r:id="rId44"/>
    <p:sldId id="333" r:id="rId45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5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7574" autoAdjust="0"/>
    <p:restoredTop sz="94660"/>
  </p:normalViewPr>
  <p:slideViewPr>
    <p:cSldViewPr snapToGrid="0" showGuides="1">
      <p:cViewPr varScale="1">
        <p:scale>
          <a:sx n="74" d="100"/>
          <a:sy n="74" d="100"/>
        </p:scale>
        <p:origin x="1392" y="84"/>
      </p:cViewPr>
      <p:guideLst>
        <p:guide orient="horz" pos="2160"/>
        <p:guide pos="285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50D0B-8221-4795-B47A-37E0F0E2E941}" type="datetimeFigureOut">
              <a:rPr lang="he-IL" smtClean="0"/>
              <a:t>א'/תמוז/תשע"ט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00A16-387E-494C-8AA6-6E1881FB5F1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93312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50D0B-8221-4795-B47A-37E0F0E2E941}" type="datetimeFigureOut">
              <a:rPr lang="he-IL" smtClean="0"/>
              <a:t>א'/תמוז/תשע"ט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00A16-387E-494C-8AA6-6E1881FB5F1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54431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50D0B-8221-4795-B47A-37E0F0E2E941}" type="datetimeFigureOut">
              <a:rPr lang="he-IL" smtClean="0"/>
              <a:t>א'/תמוז/תשע"ט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00A16-387E-494C-8AA6-6E1881FB5F1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26936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50D0B-8221-4795-B47A-37E0F0E2E941}" type="datetimeFigureOut">
              <a:rPr lang="he-IL" smtClean="0"/>
              <a:t>א'/תמוז/תשע"ט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00A16-387E-494C-8AA6-6E1881FB5F1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72026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50D0B-8221-4795-B47A-37E0F0E2E941}" type="datetimeFigureOut">
              <a:rPr lang="he-IL" smtClean="0"/>
              <a:t>א'/תמוז/תשע"ט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00A16-387E-494C-8AA6-6E1881FB5F1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85626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50D0B-8221-4795-B47A-37E0F0E2E941}" type="datetimeFigureOut">
              <a:rPr lang="he-IL" smtClean="0"/>
              <a:t>א'/תמוז/תשע"ט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00A16-387E-494C-8AA6-6E1881FB5F1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09743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50D0B-8221-4795-B47A-37E0F0E2E941}" type="datetimeFigureOut">
              <a:rPr lang="he-IL" smtClean="0"/>
              <a:t>א'/תמוז/תשע"ט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00A16-387E-494C-8AA6-6E1881FB5F1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87557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50D0B-8221-4795-B47A-37E0F0E2E941}" type="datetimeFigureOut">
              <a:rPr lang="he-IL" smtClean="0"/>
              <a:t>א'/תמוז/תשע"ט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00A16-387E-494C-8AA6-6E1881FB5F1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6120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50D0B-8221-4795-B47A-37E0F0E2E941}" type="datetimeFigureOut">
              <a:rPr lang="he-IL" smtClean="0"/>
              <a:t>א'/תמוז/תשע"ט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00A16-387E-494C-8AA6-6E1881FB5F1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71879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50D0B-8221-4795-B47A-37E0F0E2E941}" type="datetimeFigureOut">
              <a:rPr lang="he-IL" smtClean="0"/>
              <a:t>א'/תמוז/תשע"ט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00A16-387E-494C-8AA6-6E1881FB5F1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79581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smtClean="0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50D0B-8221-4795-B47A-37E0F0E2E941}" type="datetimeFigureOut">
              <a:rPr lang="he-IL" smtClean="0"/>
              <a:t>א'/תמוז/תשע"ט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00A16-387E-494C-8AA6-6E1881FB5F1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35989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50D0B-8221-4795-B47A-37E0F0E2E941}" type="datetimeFigureOut">
              <a:rPr lang="he-IL" smtClean="0"/>
              <a:t>א'/תמוז/תשע"ט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A00A16-387E-494C-8AA6-6E1881FB5F1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46393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2442446" y="-798529"/>
            <a:ext cx="4834978" cy="489364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31200" b="1" dirty="0" smtClean="0">
                <a:ln w="0">
                  <a:solidFill>
                    <a:sysClr val="windowText" lastClr="000000"/>
                  </a:solidFill>
                </a:ln>
                <a:blipFill dpi="0" rotWithShape="1"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שם</a:t>
            </a:r>
            <a:endParaRPr lang="he-IL" sz="31200" b="1" dirty="0">
              <a:ln w="0">
                <a:solidFill>
                  <a:sysClr val="windowText" lastClr="000000"/>
                </a:solidFill>
              </a:ln>
              <a:blipFill dpi="0" rotWithShape="1"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8" name="מלבן 7"/>
          <p:cNvSpPr/>
          <p:nvPr/>
        </p:nvSpPr>
        <p:spPr>
          <a:xfrm>
            <a:off x="3311274" y="3367275"/>
            <a:ext cx="3966150" cy="343170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21700" dirty="0" smtClean="0">
                <a:ln w="0">
                  <a:solidFill>
                    <a:sysClr val="windowText" lastClr="000000"/>
                  </a:soli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uttman Yad-Brush" panose="02010401010101010101" pitchFamily="2" charset="-79"/>
                <a:cs typeface="Guttman Yad-Brush" panose="02010401010101010101" pitchFamily="2" charset="-79"/>
              </a:rPr>
              <a:t>שם</a:t>
            </a:r>
            <a:endParaRPr lang="he-IL" sz="21700" dirty="0">
              <a:ln w="0">
                <a:solidFill>
                  <a:sysClr val="windowText" lastClr="000000"/>
                </a:solidFill>
              </a:ln>
              <a:blipFill dpi="0"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uttman Yad-Brush" panose="02010401010101010101" pitchFamily="2" charset="-79"/>
              <a:cs typeface="Guttman Yad-Brush" panose="02010401010101010101" pitchFamily="2" charset="-79"/>
            </a:endParaRPr>
          </a:p>
        </p:txBody>
      </p:sp>
      <p:pic>
        <p:nvPicPr>
          <p:cNvPr id="5" name="תמונה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64335"/>
            <a:ext cx="1421185" cy="86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6062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2442446" y="-798529"/>
            <a:ext cx="4834978" cy="489364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31200" b="1" dirty="0" smtClean="0">
                <a:ln w="0">
                  <a:solidFill>
                    <a:sysClr val="windowText" lastClr="000000"/>
                  </a:solidFill>
                </a:ln>
                <a:blipFill dpi="0" rotWithShape="1"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שם</a:t>
            </a:r>
            <a:endParaRPr lang="he-IL" sz="31200" b="1" dirty="0">
              <a:ln w="0">
                <a:solidFill>
                  <a:sysClr val="windowText" lastClr="000000"/>
                </a:solidFill>
              </a:ln>
              <a:blipFill dpi="0" rotWithShape="1"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8" name="מלבן 7"/>
          <p:cNvSpPr/>
          <p:nvPr/>
        </p:nvSpPr>
        <p:spPr>
          <a:xfrm>
            <a:off x="3311274" y="3367275"/>
            <a:ext cx="3966150" cy="343170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21700" dirty="0" smtClean="0">
                <a:ln w="0">
                  <a:solidFill>
                    <a:sysClr val="windowText" lastClr="000000"/>
                  </a:soli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uttman Yad-Brush" panose="02010401010101010101" pitchFamily="2" charset="-79"/>
                <a:cs typeface="Guttman Yad-Brush" panose="02010401010101010101" pitchFamily="2" charset="-79"/>
              </a:rPr>
              <a:t>שם</a:t>
            </a:r>
            <a:endParaRPr lang="he-IL" sz="21700" dirty="0">
              <a:ln w="0">
                <a:solidFill>
                  <a:sysClr val="windowText" lastClr="000000"/>
                </a:solidFill>
              </a:ln>
              <a:blipFill dpi="0"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uttman Yad-Brush" panose="02010401010101010101" pitchFamily="2" charset="-79"/>
              <a:cs typeface="Guttman Yad-Brush" panose="02010401010101010101" pitchFamily="2" charset="-79"/>
            </a:endParaRPr>
          </a:p>
        </p:txBody>
      </p:sp>
      <p:pic>
        <p:nvPicPr>
          <p:cNvPr id="5" name="תמונה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64335"/>
            <a:ext cx="1421185" cy="86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2543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2442446" y="-798529"/>
            <a:ext cx="4834978" cy="489364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31200" b="1" dirty="0" smtClean="0">
                <a:ln w="0">
                  <a:solidFill>
                    <a:sysClr val="windowText" lastClr="000000"/>
                  </a:solidFill>
                </a:ln>
                <a:blipFill dpi="0" rotWithShape="1"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שם</a:t>
            </a:r>
            <a:endParaRPr lang="he-IL" sz="31200" b="1" dirty="0">
              <a:ln w="0">
                <a:solidFill>
                  <a:sysClr val="windowText" lastClr="000000"/>
                </a:solidFill>
              </a:ln>
              <a:blipFill dpi="0" rotWithShape="1"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8" name="מלבן 7"/>
          <p:cNvSpPr/>
          <p:nvPr/>
        </p:nvSpPr>
        <p:spPr>
          <a:xfrm>
            <a:off x="3311274" y="3367275"/>
            <a:ext cx="3966150" cy="343170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21700" dirty="0" smtClean="0">
                <a:ln w="0">
                  <a:solidFill>
                    <a:sysClr val="windowText" lastClr="000000"/>
                  </a:soli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uttman Yad-Brush" panose="02010401010101010101" pitchFamily="2" charset="-79"/>
                <a:cs typeface="Guttman Yad-Brush" panose="02010401010101010101" pitchFamily="2" charset="-79"/>
              </a:rPr>
              <a:t>שם</a:t>
            </a:r>
            <a:endParaRPr lang="he-IL" sz="21700" dirty="0">
              <a:ln w="0">
                <a:solidFill>
                  <a:sysClr val="windowText" lastClr="000000"/>
                </a:solidFill>
              </a:ln>
              <a:blipFill dpi="0"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uttman Yad-Brush" panose="02010401010101010101" pitchFamily="2" charset="-79"/>
              <a:cs typeface="Guttman Yad-Brush" panose="02010401010101010101" pitchFamily="2" charset="-79"/>
            </a:endParaRPr>
          </a:p>
        </p:txBody>
      </p:sp>
      <p:pic>
        <p:nvPicPr>
          <p:cNvPr id="5" name="תמונה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64335"/>
            <a:ext cx="1421185" cy="86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8905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2442446" y="-798529"/>
            <a:ext cx="4834978" cy="489364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31200" b="1" dirty="0" smtClean="0">
                <a:ln w="0">
                  <a:solidFill>
                    <a:sysClr val="windowText" lastClr="000000"/>
                  </a:solidFill>
                </a:ln>
                <a:blipFill dpi="0" rotWithShape="1"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שם</a:t>
            </a:r>
            <a:endParaRPr lang="he-IL" sz="31200" b="1" dirty="0">
              <a:ln w="0">
                <a:solidFill>
                  <a:sysClr val="windowText" lastClr="000000"/>
                </a:solidFill>
              </a:ln>
              <a:blipFill dpi="0" rotWithShape="1"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8" name="מלבן 7"/>
          <p:cNvSpPr/>
          <p:nvPr/>
        </p:nvSpPr>
        <p:spPr>
          <a:xfrm>
            <a:off x="3311274" y="3367275"/>
            <a:ext cx="3966150" cy="343170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21700" dirty="0" smtClean="0">
                <a:ln w="0">
                  <a:solidFill>
                    <a:sysClr val="windowText" lastClr="000000"/>
                  </a:soli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uttman Yad-Brush" panose="02010401010101010101" pitchFamily="2" charset="-79"/>
                <a:cs typeface="Guttman Yad-Brush" panose="02010401010101010101" pitchFamily="2" charset="-79"/>
              </a:rPr>
              <a:t>שם</a:t>
            </a:r>
            <a:endParaRPr lang="he-IL" sz="21700" dirty="0">
              <a:ln w="0">
                <a:solidFill>
                  <a:sysClr val="windowText" lastClr="000000"/>
                </a:solidFill>
              </a:ln>
              <a:blipFill dpi="0"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uttman Yad-Brush" panose="02010401010101010101" pitchFamily="2" charset="-79"/>
              <a:cs typeface="Guttman Yad-Brush" panose="02010401010101010101" pitchFamily="2" charset="-79"/>
            </a:endParaRPr>
          </a:p>
        </p:txBody>
      </p:sp>
      <p:pic>
        <p:nvPicPr>
          <p:cNvPr id="5" name="תמונה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64335"/>
            <a:ext cx="1421185" cy="86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2574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2442446" y="-798529"/>
            <a:ext cx="4834978" cy="489364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31200" b="1" dirty="0" smtClean="0">
                <a:ln w="0">
                  <a:solidFill>
                    <a:sysClr val="windowText" lastClr="000000"/>
                  </a:solidFill>
                </a:ln>
                <a:blipFill dpi="0" rotWithShape="1"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שם</a:t>
            </a:r>
            <a:endParaRPr lang="he-IL" sz="31200" b="1" dirty="0">
              <a:ln w="0">
                <a:solidFill>
                  <a:sysClr val="windowText" lastClr="000000"/>
                </a:solidFill>
              </a:ln>
              <a:blipFill dpi="0" rotWithShape="1"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8" name="מלבן 7"/>
          <p:cNvSpPr/>
          <p:nvPr/>
        </p:nvSpPr>
        <p:spPr>
          <a:xfrm>
            <a:off x="3311274" y="3367275"/>
            <a:ext cx="3966150" cy="343170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21700" dirty="0" smtClean="0">
                <a:ln w="0">
                  <a:solidFill>
                    <a:sysClr val="windowText" lastClr="000000"/>
                  </a:soli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uttman Yad-Brush" panose="02010401010101010101" pitchFamily="2" charset="-79"/>
                <a:cs typeface="Guttman Yad-Brush" panose="02010401010101010101" pitchFamily="2" charset="-79"/>
              </a:rPr>
              <a:t>שם</a:t>
            </a:r>
            <a:endParaRPr lang="he-IL" sz="21700" dirty="0">
              <a:ln w="0">
                <a:solidFill>
                  <a:sysClr val="windowText" lastClr="000000"/>
                </a:solidFill>
              </a:ln>
              <a:blipFill dpi="0"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uttman Yad-Brush" panose="02010401010101010101" pitchFamily="2" charset="-79"/>
              <a:cs typeface="Guttman Yad-Brush" panose="02010401010101010101" pitchFamily="2" charset="-79"/>
            </a:endParaRPr>
          </a:p>
        </p:txBody>
      </p:sp>
      <p:pic>
        <p:nvPicPr>
          <p:cNvPr id="5" name="תמונה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64335"/>
            <a:ext cx="1421185" cy="86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9575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2442446" y="-798529"/>
            <a:ext cx="4834978" cy="489364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31200" b="1" dirty="0" smtClean="0">
                <a:ln w="0">
                  <a:solidFill>
                    <a:sysClr val="windowText" lastClr="000000"/>
                  </a:solidFill>
                </a:ln>
                <a:blipFill dpi="0" rotWithShape="1"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שם</a:t>
            </a:r>
            <a:endParaRPr lang="he-IL" sz="31200" b="1" dirty="0">
              <a:ln w="0">
                <a:solidFill>
                  <a:sysClr val="windowText" lastClr="000000"/>
                </a:solidFill>
              </a:ln>
              <a:blipFill dpi="0" rotWithShape="1"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8" name="מלבן 7"/>
          <p:cNvSpPr/>
          <p:nvPr/>
        </p:nvSpPr>
        <p:spPr>
          <a:xfrm>
            <a:off x="3311274" y="3367275"/>
            <a:ext cx="3966150" cy="343170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21700" dirty="0" smtClean="0">
                <a:ln w="0">
                  <a:solidFill>
                    <a:sysClr val="windowText" lastClr="000000"/>
                  </a:soli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uttman Yad-Brush" panose="02010401010101010101" pitchFamily="2" charset="-79"/>
                <a:cs typeface="Guttman Yad-Brush" panose="02010401010101010101" pitchFamily="2" charset="-79"/>
              </a:rPr>
              <a:t>שם</a:t>
            </a:r>
            <a:endParaRPr lang="he-IL" sz="21700" dirty="0">
              <a:ln w="0">
                <a:solidFill>
                  <a:sysClr val="windowText" lastClr="000000"/>
                </a:solidFill>
              </a:ln>
              <a:blipFill dpi="0"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uttman Yad-Brush" panose="02010401010101010101" pitchFamily="2" charset="-79"/>
              <a:cs typeface="Guttman Yad-Brush" panose="02010401010101010101" pitchFamily="2" charset="-79"/>
            </a:endParaRPr>
          </a:p>
        </p:txBody>
      </p:sp>
      <p:pic>
        <p:nvPicPr>
          <p:cNvPr id="5" name="תמונה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64335"/>
            <a:ext cx="1421185" cy="86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8039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2442446" y="-798529"/>
            <a:ext cx="4834978" cy="489364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31200" b="1" dirty="0" smtClean="0">
                <a:ln w="0">
                  <a:solidFill>
                    <a:sysClr val="windowText" lastClr="000000"/>
                  </a:solidFill>
                </a:ln>
                <a:blipFill dpi="0" rotWithShape="1"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שם</a:t>
            </a:r>
            <a:endParaRPr lang="he-IL" sz="31200" b="1" dirty="0">
              <a:ln w="0">
                <a:solidFill>
                  <a:sysClr val="windowText" lastClr="000000"/>
                </a:solidFill>
              </a:ln>
              <a:blipFill dpi="0" rotWithShape="1"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8" name="מלבן 7"/>
          <p:cNvSpPr/>
          <p:nvPr/>
        </p:nvSpPr>
        <p:spPr>
          <a:xfrm>
            <a:off x="3311274" y="3367275"/>
            <a:ext cx="3966150" cy="343170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21700" dirty="0" smtClean="0">
                <a:ln w="0">
                  <a:solidFill>
                    <a:sysClr val="windowText" lastClr="000000"/>
                  </a:soli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uttman Yad-Brush" panose="02010401010101010101" pitchFamily="2" charset="-79"/>
                <a:cs typeface="Guttman Yad-Brush" panose="02010401010101010101" pitchFamily="2" charset="-79"/>
              </a:rPr>
              <a:t>שם</a:t>
            </a:r>
            <a:endParaRPr lang="he-IL" sz="21700" dirty="0">
              <a:ln w="0">
                <a:solidFill>
                  <a:sysClr val="windowText" lastClr="000000"/>
                </a:solidFill>
              </a:ln>
              <a:blipFill dpi="0"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uttman Yad-Brush" panose="02010401010101010101" pitchFamily="2" charset="-79"/>
              <a:cs typeface="Guttman Yad-Brush" panose="02010401010101010101" pitchFamily="2" charset="-79"/>
            </a:endParaRPr>
          </a:p>
        </p:txBody>
      </p:sp>
      <p:pic>
        <p:nvPicPr>
          <p:cNvPr id="5" name="תמונה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64335"/>
            <a:ext cx="1421185" cy="86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9723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2442446" y="-798529"/>
            <a:ext cx="4834978" cy="489364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31200" b="1" dirty="0" smtClean="0">
                <a:ln w="0">
                  <a:solidFill>
                    <a:sysClr val="windowText" lastClr="000000"/>
                  </a:solidFill>
                </a:ln>
                <a:blipFill dpi="0" rotWithShape="1"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שם</a:t>
            </a:r>
            <a:endParaRPr lang="he-IL" sz="31200" b="1" dirty="0">
              <a:ln w="0">
                <a:solidFill>
                  <a:sysClr val="windowText" lastClr="000000"/>
                </a:solidFill>
              </a:ln>
              <a:blipFill dpi="0" rotWithShape="1"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8" name="מלבן 7"/>
          <p:cNvSpPr/>
          <p:nvPr/>
        </p:nvSpPr>
        <p:spPr>
          <a:xfrm>
            <a:off x="3311274" y="3367275"/>
            <a:ext cx="3966150" cy="343170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21700" dirty="0" smtClean="0">
                <a:ln w="0">
                  <a:solidFill>
                    <a:sysClr val="windowText" lastClr="000000"/>
                  </a:soli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uttman Yad-Brush" panose="02010401010101010101" pitchFamily="2" charset="-79"/>
                <a:cs typeface="Guttman Yad-Brush" panose="02010401010101010101" pitchFamily="2" charset="-79"/>
              </a:rPr>
              <a:t>שם</a:t>
            </a:r>
            <a:endParaRPr lang="he-IL" sz="21700" dirty="0">
              <a:ln w="0">
                <a:solidFill>
                  <a:sysClr val="windowText" lastClr="000000"/>
                </a:solidFill>
              </a:ln>
              <a:blipFill dpi="0"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uttman Yad-Brush" panose="02010401010101010101" pitchFamily="2" charset="-79"/>
              <a:cs typeface="Guttman Yad-Brush" panose="02010401010101010101" pitchFamily="2" charset="-79"/>
            </a:endParaRPr>
          </a:p>
        </p:txBody>
      </p:sp>
      <p:pic>
        <p:nvPicPr>
          <p:cNvPr id="5" name="תמונה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64335"/>
            <a:ext cx="1421185" cy="86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8514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2442446" y="-798529"/>
            <a:ext cx="4834978" cy="489364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31200" b="1" dirty="0" smtClean="0">
                <a:ln w="0">
                  <a:solidFill>
                    <a:sysClr val="windowText" lastClr="000000"/>
                  </a:solidFill>
                </a:ln>
                <a:blipFill dpi="0" rotWithShape="1"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שם</a:t>
            </a:r>
            <a:endParaRPr lang="he-IL" sz="31200" b="1" dirty="0">
              <a:ln w="0">
                <a:solidFill>
                  <a:sysClr val="windowText" lastClr="000000"/>
                </a:solidFill>
              </a:ln>
              <a:blipFill dpi="0" rotWithShape="1"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8" name="מלבן 7"/>
          <p:cNvSpPr/>
          <p:nvPr/>
        </p:nvSpPr>
        <p:spPr>
          <a:xfrm>
            <a:off x="3311274" y="3367275"/>
            <a:ext cx="3966150" cy="343170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21700" dirty="0" smtClean="0">
                <a:ln w="0">
                  <a:solidFill>
                    <a:sysClr val="windowText" lastClr="000000"/>
                  </a:soli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uttman Yad-Brush" panose="02010401010101010101" pitchFamily="2" charset="-79"/>
                <a:cs typeface="Guttman Yad-Brush" panose="02010401010101010101" pitchFamily="2" charset="-79"/>
              </a:rPr>
              <a:t>שם</a:t>
            </a:r>
            <a:endParaRPr lang="he-IL" sz="21700" dirty="0">
              <a:ln w="0">
                <a:solidFill>
                  <a:sysClr val="windowText" lastClr="000000"/>
                </a:solidFill>
              </a:ln>
              <a:blipFill dpi="0"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uttman Yad-Brush" panose="02010401010101010101" pitchFamily="2" charset="-79"/>
              <a:cs typeface="Guttman Yad-Brush" panose="02010401010101010101" pitchFamily="2" charset="-79"/>
            </a:endParaRPr>
          </a:p>
        </p:txBody>
      </p:sp>
      <p:pic>
        <p:nvPicPr>
          <p:cNvPr id="5" name="תמונה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64335"/>
            <a:ext cx="1421185" cy="86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287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2442446" y="-798529"/>
            <a:ext cx="4834978" cy="489364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31200" b="1" dirty="0" smtClean="0">
                <a:ln w="0">
                  <a:solidFill>
                    <a:sysClr val="windowText" lastClr="000000"/>
                  </a:solidFill>
                </a:ln>
                <a:blipFill dpi="0" rotWithShape="1"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שם</a:t>
            </a:r>
            <a:endParaRPr lang="he-IL" sz="31200" b="1" dirty="0">
              <a:ln w="0">
                <a:solidFill>
                  <a:sysClr val="windowText" lastClr="000000"/>
                </a:solidFill>
              </a:ln>
              <a:blipFill dpi="0" rotWithShape="1"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8" name="מלבן 7"/>
          <p:cNvSpPr/>
          <p:nvPr/>
        </p:nvSpPr>
        <p:spPr>
          <a:xfrm>
            <a:off x="3311274" y="3367275"/>
            <a:ext cx="3966150" cy="343170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21700" dirty="0" smtClean="0">
                <a:ln w="0">
                  <a:solidFill>
                    <a:sysClr val="windowText" lastClr="000000"/>
                  </a:soli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uttman Yad-Brush" panose="02010401010101010101" pitchFamily="2" charset="-79"/>
                <a:cs typeface="Guttman Yad-Brush" panose="02010401010101010101" pitchFamily="2" charset="-79"/>
              </a:rPr>
              <a:t>שם</a:t>
            </a:r>
            <a:endParaRPr lang="he-IL" sz="21700" dirty="0">
              <a:ln w="0">
                <a:solidFill>
                  <a:sysClr val="windowText" lastClr="000000"/>
                </a:solidFill>
              </a:ln>
              <a:blipFill dpi="0"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uttman Yad-Brush" panose="02010401010101010101" pitchFamily="2" charset="-79"/>
              <a:cs typeface="Guttman Yad-Brush" panose="02010401010101010101" pitchFamily="2" charset="-79"/>
            </a:endParaRPr>
          </a:p>
        </p:txBody>
      </p:sp>
      <p:pic>
        <p:nvPicPr>
          <p:cNvPr id="5" name="תמונה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64335"/>
            <a:ext cx="1421185" cy="86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7252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2442446" y="-798529"/>
            <a:ext cx="4834978" cy="489364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31200" b="1" dirty="0" smtClean="0">
                <a:ln w="0">
                  <a:solidFill>
                    <a:sysClr val="windowText" lastClr="000000"/>
                  </a:solidFill>
                </a:ln>
                <a:blipFill dpi="0" rotWithShape="1"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שם</a:t>
            </a:r>
            <a:endParaRPr lang="he-IL" sz="31200" b="1" dirty="0">
              <a:ln w="0">
                <a:solidFill>
                  <a:sysClr val="windowText" lastClr="000000"/>
                </a:solidFill>
              </a:ln>
              <a:blipFill dpi="0" rotWithShape="1"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8" name="מלבן 7"/>
          <p:cNvSpPr/>
          <p:nvPr/>
        </p:nvSpPr>
        <p:spPr>
          <a:xfrm>
            <a:off x="3311274" y="3367275"/>
            <a:ext cx="3966150" cy="343170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21700" dirty="0" smtClean="0">
                <a:ln w="0">
                  <a:solidFill>
                    <a:sysClr val="windowText" lastClr="000000"/>
                  </a:soli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uttman Yad-Brush" panose="02010401010101010101" pitchFamily="2" charset="-79"/>
                <a:cs typeface="Guttman Yad-Brush" panose="02010401010101010101" pitchFamily="2" charset="-79"/>
              </a:rPr>
              <a:t>שם</a:t>
            </a:r>
            <a:endParaRPr lang="he-IL" sz="21700" dirty="0">
              <a:ln w="0">
                <a:solidFill>
                  <a:sysClr val="windowText" lastClr="000000"/>
                </a:solidFill>
              </a:ln>
              <a:blipFill dpi="0"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uttman Yad-Brush" panose="02010401010101010101" pitchFamily="2" charset="-79"/>
              <a:cs typeface="Guttman Yad-Brush" panose="02010401010101010101" pitchFamily="2" charset="-79"/>
            </a:endParaRPr>
          </a:p>
        </p:txBody>
      </p:sp>
      <p:pic>
        <p:nvPicPr>
          <p:cNvPr id="5" name="תמונה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64335"/>
            <a:ext cx="1421185" cy="86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3090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2442446" y="-798529"/>
            <a:ext cx="4834978" cy="489364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31200" b="1" dirty="0" smtClean="0">
                <a:ln w="0">
                  <a:solidFill>
                    <a:sysClr val="windowText" lastClr="000000"/>
                  </a:solidFill>
                </a:ln>
                <a:blipFill dpi="0" rotWithShape="1"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שם</a:t>
            </a:r>
            <a:endParaRPr lang="he-IL" sz="31200" b="1" dirty="0">
              <a:ln w="0">
                <a:solidFill>
                  <a:sysClr val="windowText" lastClr="000000"/>
                </a:solidFill>
              </a:ln>
              <a:blipFill dpi="0" rotWithShape="1"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8" name="מלבן 7"/>
          <p:cNvSpPr/>
          <p:nvPr/>
        </p:nvSpPr>
        <p:spPr>
          <a:xfrm>
            <a:off x="3311274" y="3367275"/>
            <a:ext cx="3966150" cy="343170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21700" dirty="0" smtClean="0">
                <a:ln w="0">
                  <a:solidFill>
                    <a:sysClr val="windowText" lastClr="000000"/>
                  </a:soli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uttman Yad-Brush" panose="02010401010101010101" pitchFamily="2" charset="-79"/>
                <a:cs typeface="Guttman Yad-Brush" panose="02010401010101010101" pitchFamily="2" charset="-79"/>
              </a:rPr>
              <a:t>שם</a:t>
            </a:r>
            <a:endParaRPr lang="he-IL" sz="21700" dirty="0">
              <a:ln w="0">
                <a:solidFill>
                  <a:sysClr val="windowText" lastClr="000000"/>
                </a:solidFill>
              </a:ln>
              <a:blipFill dpi="0"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uttman Yad-Brush" panose="02010401010101010101" pitchFamily="2" charset="-79"/>
              <a:cs typeface="Guttman Yad-Brush" panose="02010401010101010101" pitchFamily="2" charset="-79"/>
            </a:endParaRPr>
          </a:p>
        </p:txBody>
      </p:sp>
      <p:pic>
        <p:nvPicPr>
          <p:cNvPr id="5" name="תמונה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64335"/>
            <a:ext cx="1421185" cy="86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645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2442446" y="-798529"/>
            <a:ext cx="4834978" cy="489364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31200" b="1" dirty="0" smtClean="0">
                <a:ln w="0">
                  <a:solidFill>
                    <a:sysClr val="windowText" lastClr="000000"/>
                  </a:solidFill>
                </a:ln>
                <a:blipFill dpi="0" rotWithShape="1"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שם</a:t>
            </a:r>
            <a:endParaRPr lang="he-IL" sz="31200" b="1" dirty="0">
              <a:ln w="0">
                <a:solidFill>
                  <a:sysClr val="windowText" lastClr="000000"/>
                </a:solidFill>
              </a:ln>
              <a:blipFill dpi="0" rotWithShape="1"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8" name="מלבן 7"/>
          <p:cNvSpPr/>
          <p:nvPr/>
        </p:nvSpPr>
        <p:spPr>
          <a:xfrm>
            <a:off x="3311274" y="3367275"/>
            <a:ext cx="3966150" cy="343170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21700" dirty="0" smtClean="0">
                <a:ln w="0">
                  <a:solidFill>
                    <a:sysClr val="windowText" lastClr="000000"/>
                  </a:soli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uttman Yad-Brush" panose="02010401010101010101" pitchFamily="2" charset="-79"/>
                <a:cs typeface="Guttman Yad-Brush" panose="02010401010101010101" pitchFamily="2" charset="-79"/>
              </a:rPr>
              <a:t>שם</a:t>
            </a:r>
            <a:endParaRPr lang="he-IL" sz="21700" dirty="0">
              <a:ln w="0">
                <a:solidFill>
                  <a:sysClr val="windowText" lastClr="000000"/>
                </a:solidFill>
              </a:ln>
              <a:blipFill dpi="0"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uttman Yad-Brush" panose="02010401010101010101" pitchFamily="2" charset="-79"/>
              <a:cs typeface="Guttman Yad-Brush" panose="02010401010101010101" pitchFamily="2" charset="-79"/>
            </a:endParaRPr>
          </a:p>
        </p:txBody>
      </p:sp>
      <p:pic>
        <p:nvPicPr>
          <p:cNvPr id="5" name="תמונה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64335"/>
            <a:ext cx="1421185" cy="86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9041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2442446" y="-798529"/>
            <a:ext cx="4834978" cy="489364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31200" b="1" dirty="0" smtClean="0">
                <a:ln w="0">
                  <a:solidFill>
                    <a:sysClr val="windowText" lastClr="000000"/>
                  </a:solidFill>
                </a:ln>
                <a:blipFill dpi="0" rotWithShape="1"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שם</a:t>
            </a:r>
            <a:endParaRPr lang="he-IL" sz="31200" b="1" dirty="0">
              <a:ln w="0">
                <a:solidFill>
                  <a:sysClr val="windowText" lastClr="000000"/>
                </a:solidFill>
              </a:ln>
              <a:blipFill dpi="0" rotWithShape="1"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8" name="מלבן 7"/>
          <p:cNvSpPr/>
          <p:nvPr/>
        </p:nvSpPr>
        <p:spPr>
          <a:xfrm>
            <a:off x="3311274" y="3367275"/>
            <a:ext cx="3966150" cy="343170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21700" dirty="0" smtClean="0">
                <a:ln w="0">
                  <a:solidFill>
                    <a:sysClr val="windowText" lastClr="000000"/>
                  </a:soli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uttman Yad-Brush" panose="02010401010101010101" pitchFamily="2" charset="-79"/>
                <a:cs typeface="Guttman Yad-Brush" panose="02010401010101010101" pitchFamily="2" charset="-79"/>
              </a:rPr>
              <a:t>שם</a:t>
            </a:r>
            <a:endParaRPr lang="he-IL" sz="21700" dirty="0">
              <a:ln w="0">
                <a:solidFill>
                  <a:sysClr val="windowText" lastClr="000000"/>
                </a:solidFill>
              </a:ln>
              <a:blipFill dpi="0"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uttman Yad-Brush" panose="02010401010101010101" pitchFamily="2" charset="-79"/>
              <a:cs typeface="Guttman Yad-Brush" panose="02010401010101010101" pitchFamily="2" charset="-79"/>
            </a:endParaRPr>
          </a:p>
        </p:txBody>
      </p:sp>
      <p:pic>
        <p:nvPicPr>
          <p:cNvPr id="5" name="תמונה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64335"/>
            <a:ext cx="1421185" cy="86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6958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2442446" y="-798529"/>
            <a:ext cx="4834978" cy="489364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31200" b="1" dirty="0" smtClean="0">
                <a:ln w="0">
                  <a:solidFill>
                    <a:sysClr val="windowText" lastClr="000000"/>
                  </a:solidFill>
                </a:ln>
                <a:blipFill dpi="0" rotWithShape="1"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שם</a:t>
            </a:r>
            <a:endParaRPr lang="he-IL" sz="31200" b="1" dirty="0">
              <a:ln w="0">
                <a:solidFill>
                  <a:sysClr val="windowText" lastClr="000000"/>
                </a:solidFill>
              </a:ln>
              <a:blipFill dpi="0" rotWithShape="1"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8" name="מלבן 7"/>
          <p:cNvSpPr/>
          <p:nvPr/>
        </p:nvSpPr>
        <p:spPr>
          <a:xfrm>
            <a:off x="3311274" y="3367275"/>
            <a:ext cx="3966150" cy="343170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21700" dirty="0" smtClean="0">
                <a:ln w="0">
                  <a:solidFill>
                    <a:sysClr val="windowText" lastClr="000000"/>
                  </a:soli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uttman Yad-Brush" panose="02010401010101010101" pitchFamily="2" charset="-79"/>
                <a:cs typeface="Guttman Yad-Brush" panose="02010401010101010101" pitchFamily="2" charset="-79"/>
              </a:rPr>
              <a:t>שם</a:t>
            </a:r>
            <a:endParaRPr lang="he-IL" sz="21700" dirty="0">
              <a:ln w="0">
                <a:solidFill>
                  <a:sysClr val="windowText" lastClr="000000"/>
                </a:solidFill>
              </a:ln>
              <a:blipFill dpi="0"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uttman Yad-Brush" panose="02010401010101010101" pitchFamily="2" charset="-79"/>
              <a:cs typeface="Guttman Yad-Brush" panose="02010401010101010101" pitchFamily="2" charset="-79"/>
            </a:endParaRPr>
          </a:p>
        </p:txBody>
      </p:sp>
      <p:pic>
        <p:nvPicPr>
          <p:cNvPr id="5" name="תמונה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64335"/>
            <a:ext cx="1421185" cy="86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5710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2442446" y="-798529"/>
            <a:ext cx="4834978" cy="489364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31200" b="1" dirty="0" smtClean="0">
                <a:ln w="0">
                  <a:solidFill>
                    <a:sysClr val="windowText" lastClr="000000"/>
                  </a:solidFill>
                </a:ln>
                <a:blipFill dpi="0" rotWithShape="1"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שם</a:t>
            </a:r>
            <a:endParaRPr lang="he-IL" sz="31200" b="1" dirty="0">
              <a:ln w="0">
                <a:solidFill>
                  <a:sysClr val="windowText" lastClr="000000"/>
                </a:solidFill>
              </a:ln>
              <a:blipFill dpi="0" rotWithShape="1"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8" name="מלבן 7"/>
          <p:cNvSpPr/>
          <p:nvPr/>
        </p:nvSpPr>
        <p:spPr>
          <a:xfrm>
            <a:off x="3311274" y="3367275"/>
            <a:ext cx="3966150" cy="343170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21700" dirty="0" smtClean="0">
                <a:ln w="0">
                  <a:solidFill>
                    <a:sysClr val="windowText" lastClr="000000"/>
                  </a:soli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uttman Yad-Brush" panose="02010401010101010101" pitchFamily="2" charset="-79"/>
                <a:cs typeface="Guttman Yad-Brush" panose="02010401010101010101" pitchFamily="2" charset="-79"/>
              </a:rPr>
              <a:t>שם</a:t>
            </a:r>
            <a:endParaRPr lang="he-IL" sz="21700" dirty="0">
              <a:ln w="0">
                <a:solidFill>
                  <a:sysClr val="windowText" lastClr="000000"/>
                </a:solidFill>
              </a:ln>
              <a:blipFill dpi="0"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uttman Yad-Brush" panose="02010401010101010101" pitchFamily="2" charset="-79"/>
              <a:cs typeface="Guttman Yad-Brush" panose="02010401010101010101" pitchFamily="2" charset="-79"/>
            </a:endParaRPr>
          </a:p>
        </p:txBody>
      </p:sp>
      <p:pic>
        <p:nvPicPr>
          <p:cNvPr id="5" name="תמונה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64335"/>
            <a:ext cx="1421185" cy="86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4379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2442446" y="-798529"/>
            <a:ext cx="4834978" cy="489364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31200" b="1" dirty="0" smtClean="0">
                <a:ln w="0">
                  <a:solidFill>
                    <a:sysClr val="windowText" lastClr="000000"/>
                  </a:solidFill>
                </a:ln>
                <a:blipFill dpi="0" rotWithShape="1"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שם</a:t>
            </a:r>
            <a:endParaRPr lang="he-IL" sz="31200" b="1" dirty="0">
              <a:ln w="0">
                <a:solidFill>
                  <a:sysClr val="windowText" lastClr="000000"/>
                </a:solidFill>
              </a:ln>
              <a:blipFill dpi="0" rotWithShape="1"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8" name="מלבן 7"/>
          <p:cNvSpPr/>
          <p:nvPr/>
        </p:nvSpPr>
        <p:spPr>
          <a:xfrm>
            <a:off x="3311274" y="3367275"/>
            <a:ext cx="3966150" cy="343170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21700" dirty="0" smtClean="0">
                <a:ln w="0">
                  <a:solidFill>
                    <a:sysClr val="windowText" lastClr="000000"/>
                  </a:soli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uttman Yad-Brush" panose="02010401010101010101" pitchFamily="2" charset="-79"/>
                <a:cs typeface="Guttman Yad-Brush" panose="02010401010101010101" pitchFamily="2" charset="-79"/>
              </a:rPr>
              <a:t>שם</a:t>
            </a:r>
            <a:endParaRPr lang="he-IL" sz="21700" dirty="0">
              <a:ln w="0">
                <a:solidFill>
                  <a:sysClr val="windowText" lastClr="000000"/>
                </a:solidFill>
              </a:ln>
              <a:blipFill dpi="0"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uttman Yad-Brush" panose="02010401010101010101" pitchFamily="2" charset="-79"/>
              <a:cs typeface="Guttman Yad-Brush" panose="02010401010101010101" pitchFamily="2" charset="-79"/>
            </a:endParaRPr>
          </a:p>
        </p:txBody>
      </p:sp>
      <p:pic>
        <p:nvPicPr>
          <p:cNvPr id="5" name="תמונה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64335"/>
            <a:ext cx="1421185" cy="86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5795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2442446" y="-798529"/>
            <a:ext cx="4834978" cy="489364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31200" b="1" dirty="0" smtClean="0">
                <a:ln w="0">
                  <a:solidFill>
                    <a:sysClr val="windowText" lastClr="000000"/>
                  </a:solidFill>
                </a:ln>
                <a:blipFill dpi="0" rotWithShape="1"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שם</a:t>
            </a:r>
            <a:endParaRPr lang="he-IL" sz="31200" b="1" dirty="0">
              <a:ln w="0">
                <a:solidFill>
                  <a:sysClr val="windowText" lastClr="000000"/>
                </a:solidFill>
              </a:ln>
              <a:blipFill dpi="0" rotWithShape="1"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8" name="מלבן 7"/>
          <p:cNvSpPr/>
          <p:nvPr/>
        </p:nvSpPr>
        <p:spPr>
          <a:xfrm>
            <a:off x="3311274" y="3367275"/>
            <a:ext cx="3966150" cy="343170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21700" dirty="0" smtClean="0">
                <a:ln w="0">
                  <a:solidFill>
                    <a:sysClr val="windowText" lastClr="000000"/>
                  </a:soli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uttman Yad-Brush" panose="02010401010101010101" pitchFamily="2" charset="-79"/>
                <a:cs typeface="Guttman Yad-Brush" panose="02010401010101010101" pitchFamily="2" charset="-79"/>
              </a:rPr>
              <a:t>שם</a:t>
            </a:r>
            <a:endParaRPr lang="he-IL" sz="21700" dirty="0">
              <a:ln w="0">
                <a:solidFill>
                  <a:sysClr val="windowText" lastClr="000000"/>
                </a:solidFill>
              </a:ln>
              <a:blipFill dpi="0"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uttman Yad-Brush" panose="02010401010101010101" pitchFamily="2" charset="-79"/>
              <a:cs typeface="Guttman Yad-Brush" panose="02010401010101010101" pitchFamily="2" charset="-79"/>
            </a:endParaRPr>
          </a:p>
        </p:txBody>
      </p:sp>
      <p:pic>
        <p:nvPicPr>
          <p:cNvPr id="5" name="תמונה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64335"/>
            <a:ext cx="1421185" cy="86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8592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2442446" y="-798529"/>
            <a:ext cx="4834978" cy="489364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31200" b="1" dirty="0" smtClean="0">
                <a:ln w="0">
                  <a:solidFill>
                    <a:sysClr val="windowText" lastClr="000000"/>
                  </a:solidFill>
                </a:ln>
                <a:blipFill dpi="0" rotWithShape="1"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שם</a:t>
            </a:r>
            <a:endParaRPr lang="he-IL" sz="31200" b="1" dirty="0">
              <a:ln w="0">
                <a:solidFill>
                  <a:sysClr val="windowText" lastClr="000000"/>
                </a:solidFill>
              </a:ln>
              <a:blipFill dpi="0" rotWithShape="1"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8" name="מלבן 7"/>
          <p:cNvSpPr/>
          <p:nvPr/>
        </p:nvSpPr>
        <p:spPr>
          <a:xfrm>
            <a:off x="3311274" y="3367275"/>
            <a:ext cx="3966150" cy="343170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21700" dirty="0" smtClean="0">
                <a:ln w="0">
                  <a:solidFill>
                    <a:sysClr val="windowText" lastClr="000000"/>
                  </a:soli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uttman Yad-Brush" panose="02010401010101010101" pitchFamily="2" charset="-79"/>
                <a:cs typeface="Guttman Yad-Brush" panose="02010401010101010101" pitchFamily="2" charset="-79"/>
              </a:rPr>
              <a:t>שם</a:t>
            </a:r>
            <a:endParaRPr lang="he-IL" sz="21700" dirty="0">
              <a:ln w="0">
                <a:solidFill>
                  <a:sysClr val="windowText" lastClr="000000"/>
                </a:solidFill>
              </a:ln>
              <a:blipFill dpi="0"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uttman Yad-Brush" panose="02010401010101010101" pitchFamily="2" charset="-79"/>
              <a:cs typeface="Guttman Yad-Brush" panose="02010401010101010101" pitchFamily="2" charset="-79"/>
            </a:endParaRPr>
          </a:p>
        </p:txBody>
      </p:sp>
      <p:pic>
        <p:nvPicPr>
          <p:cNvPr id="5" name="תמונה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64335"/>
            <a:ext cx="1421185" cy="86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9040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2442446" y="-798529"/>
            <a:ext cx="4834978" cy="489364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31200" b="1" dirty="0" smtClean="0">
                <a:ln w="0">
                  <a:solidFill>
                    <a:sysClr val="windowText" lastClr="000000"/>
                  </a:solidFill>
                </a:ln>
                <a:blipFill dpi="0" rotWithShape="1"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שם</a:t>
            </a:r>
            <a:endParaRPr lang="he-IL" sz="31200" b="1" dirty="0">
              <a:ln w="0">
                <a:solidFill>
                  <a:sysClr val="windowText" lastClr="000000"/>
                </a:solidFill>
              </a:ln>
              <a:blipFill dpi="0" rotWithShape="1"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8" name="מלבן 7"/>
          <p:cNvSpPr/>
          <p:nvPr/>
        </p:nvSpPr>
        <p:spPr>
          <a:xfrm>
            <a:off x="3311274" y="3367275"/>
            <a:ext cx="3966150" cy="343170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21700" dirty="0" smtClean="0">
                <a:ln w="0">
                  <a:solidFill>
                    <a:sysClr val="windowText" lastClr="000000"/>
                  </a:soli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uttman Yad-Brush" panose="02010401010101010101" pitchFamily="2" charset="-79"/>
                <a:cs typeface="Guttman Yad-Brush" panose="02010401010101010101" pitchFamily="2" charset="-79"/>
              </a:rPr>
              <a:t>שם</a:t>
            </a:r>
            <a:endParaRPr lang="he-IL" sz="21700" dirty="0">
              <a:ln w="0">
                <a:solidFill>
                  <a:sysClr val="windowText" lastClr="000000"/>
                </a:solidFill>
              </a:ln>
              <a:blipFill dpi="0"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uttman Yad-Brush" panose="02010401010101010101" pitchFamily="2" charset="-79"/>
              <a:cs typeface="Guttman Yad-Brush" panose="02010401010101010101" pitchFamily="2" charset="-79"/>
            </a:endParaRPr>
          </a:p>
        </p:txBody>
      </p:sp>
      <p:pic>
        <p:nvPicPr>
          <p:cNvPr id="5" name="תמונה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64335"/>
            <a:ext cx="1421185" cy="86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329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2442446" y="-798529"/>
            <a:ext cx="4834978" cy="489364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31200" b="1" dirty="0" smtClean="0">
                <a:ln w="0">
                  <a:solidFill>
                    <a:sysClr val="windowText" lastClr="000000"/>
                  </a:solidFill>
                </a:ln>
                <a:blipFill dpi="0" rotWithShape="1"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שם</a:t>
            </a:r>
            <a:endParaRPr lang="he-IL" sz="31200" b="1" dirty="0">
              <a:ln w="0">
                <a:solidFill>
                  <a:sysClr val="windowText" lastClr="000000"/>
                </a:solidFill>
              </a:ln>
              <a:blipFill dpi="0" rotWithShape="1"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8" name="מלבן 7"/>
          <p:cNvSpPr/>
          <p:nvPr/>
        </p:nvSpPr>
        <p:spPr>
          <a:xfrm>
            <a:off x="3311274" y="3367275"/>
            <a:ext cx="3966150" cy="343170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21700" dirty="0" smtClean="0">
                <a:ln w="0">
                  <a:solidFill>
                    <a:sysClr val="windowText" lastClr="000000"/>
                  </a:soli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uttman Yad-Brush" panose="02010401010101010101" pitchFamily="2" charset="-79"/>
                <a:cs typeface="Guttman Yad-Brush" panose="02010401010101010101" pitchFamily="2" charset="-79"/>
              </a:rPr>
              <a:t>שם</a:t>
            </a:r>
            <a:endParaRPr lang="he-IL" sz="21700" dirty="0">
              <a:ln w="0">
                <a:solidFill>
                  <a:sysClr val="windowText" lastClr="000000"/>
                </a:solidFill>
              </a:ln>
              <a:blipFill dpi="0"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uttman Yad-Brush" panose="02010401010101010101" pitchFamily="2" charset="-79"/>
              <a:cs typeface="Guttman Yad-Brush" panose="02010401010101010101" pitchFamily="2" charset="-79"/>
            </a:endParaRPr>
          </a:p>
        </p:txBody>
      </p:sp>
      <p:pic>
        <p:nvPicPr>
          <p:cNvPr id="5" name="תמונה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64335"/>
            <a:ext cx="1421185" cy="86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7669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2442446" y="-798529"/>
            <a:ext cx="4834978" cy="489364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31200" b="1" dirty="0" smtClean="0">
                <a:ln w="0">
                  <a:solidFill>
                    <a:sysClr val="windowText" lastClr="000000"/>
                  </a:solidFill>
                </a:ln>
                <a:blipFill dpi="0" rotWithShape="1"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שם</a:t>
            </a:r>
            <a:endParaRPr lang="he-IL" sz="31200" b="1" dirty="0">
              <a:ln w="0">
                <a:solidFill>
                  <a:sysClr val="windowText" lastClr="000000"/>
                </a:solidFill>
              </a:ln>
              <a:blipFill dpi="0" rotWithShape="1"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8" name="מלבן 7"/>
          <p:cNvSpPr/>
          <p:nvPr/>
        </p:nvSpPr>
        <p:spPr>
          <a:xfrm>
            <a:off x="3311274" y="3367275"/>
            <a:ext cx="3966150" cy="343170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21700" dirty="0" smtClean="0">
                <a:ln w="0">
                  <a:solidFill>
                    <a:sysClr val="windowText" lastClr="000000"/>
                  </a:soli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uttman Yad-Brush" panose="02010401010101010101" pitchFamily="2" charset="-79"/>
                <a:cs typeface="Guttman Yad-Brush" panose="02010401010101010101" pitchFamily="2" charset="-79"/>
              </a:rPr>
              <a:t>שם</a:t>
            </a:r>
            <a:endParaRPr lang="he-IL" sz="21700" dirty="0">
              <a:ln w="0">
                <a:solidFill>
                  <a:sysClr val="windowText" lastClr="000000"/>
                </a:solidFill>
              </a:ln>
              <a:blipFill dpi="0"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uttman Yad-Brush" panose="02010401010101010101" pitchFamily="2" charset="-79"/>
              <a:cs typeface="Guttman Yad-Brush" panose="02010401010101010101" pitchFamily="2" charset="-79"/>
            </a:endParaRPr>
          </a:p>
        </p:txBody>
      </p:sp>
      <p:pic>
        <p:nvPicPr>
          <p:cNvPr id="5" name="תמונה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64335"/>
            <a:ext cx="1421185" cy="86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4518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2442446" y="-798529"/>
            <a:ext cx="4834978" cy="489364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31200" b="1" dirty="0" smtClean="0">
                <a:ln w="0">
                  <a:solidFill>
                    <a:sysClr val="windowText" lastClr="000000"/>
                  </a:solidFill>
                </a:ln>
                <a:blipFill dpi="0" rotWithShape="1"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שם</a:t>
            </a:r>
            <a:endParaRPr lang="he-IL" sz="31200" b="1" dirty="0">
              <a:ln w="0">
                <a:solidFill>
                  <a:sysClr val="windowText" lastClr="000000"/>
                </a:solidFill>
              </a:ln>
              <a:blipFill dpi="0" rotWithShape="1"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8" name="מלבן 7"/>
          <p:cNvSpPr/>
          <p:nvPr/>
        </p:nvSpPr>
        <p:spPr>
          <a:xfrm>
            <a:off x="3311274" y="3367275"/>
            <a:ext cx="3966150" cy="343170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21700" dirty="0" smtClean="0">
                <a:ln w="0">
                  <a:solidFill>
                    <a:sysClr val="windowText" lastClr="000000"/>
                  </a:soli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uttman Yad-Brush" panose="02010401010101010101" pitchFamily="2" charset="-79"/>
                <a:cs typeface="Guttman Yad-Brush" panose="02010401010101010101" pitchFamily="2" charset="-79"/>
              </a:rPr>
              <a:t>שם</a:t>
            </a:r>
            <a:endParaRPr lang="he-IL" sz="21700" dirty="0">
              <a:ln w="0">
                <a:solidFill>
                  <a:sysClr val="windowText" lastClr="000000"/>
                </a:solidFill>
              </a:ln>
              <a:blipFill dpi="0"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uttman Yad-Brush" panose="02010401010101010101" pitchFamily="2" charset="-79"/>
              <a:cs typeface="Guttman Yad-Brush" panose="02010401010101010101" pitchFamily="2" charset="-79"/>
            </a:endParaRPr>
          </a:p>
        </p:txBody>
      </p:sp>
      <p:pic>
        <p:nvPicPr>
          <p:cNvPr id="5" name="תמונה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64335"/>
            <a:ext cx="1421185" cy="86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2886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2442446" y="-798529"/>
            <a:ext cx="4834978" cy="489364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31200" b="1" dirty="0" smtClean="0">
                <a:ln w="0">
                  <a:solidFill>
                    <a:sysClr val="windowText" lastClr="000000"/>
                  </a:solidFill>
                </a:ln>
                <a:blipFill dpi="0" rotWithShape="1"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שם</a:t>
            </a:r>
            <a:endParaRPr lang="he-IL" sz="31200" b="1" dirty="0">
              <a:ln w="0">
                <a:solidFill>
                  <a:sysClr val="windowText" lastClr="000000"/>
                </a:solidFill>
              </a:ln>
              <a:blipFill dpi="0" rotWithShape="1"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8" name="מלבן 7"/>
          <p:cNvSpPr/>
          <p:nvPr/>
        </p:nvSpPr>
        <p:spPr>
          <a:xfrm>
            <a:off x="3311274" y="3367275"/>
            <a:ext cx="3966150" cy="343170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21700" dirty="0" smtClean="0">
                <a:ln w="0">
                  <a:solidFill>
                    <a:sysClr val="windowText" lastClr="000000"/>
                  </a:soli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uttman Yad-Brush" panose="02010401010101010101" pitchFamily="2" charset="-79"/>
                <a:cs typeface="Guttman Yad-Brush" panose="02010401010101010101" pitchFamily="2" charset="-79"/>
              </a:rPr>
              <a:t>שם</a:t>
            </a:r>
            <a:endParaRPr lang="he-IL" sz="21700" dirty="0">
              <a:ln w="0">
                <a:solidFill>
                  <a:sysClr val="windowText" lastClr="000000"/>
                </a:solidFill>
              </a:ln>
              <a:blipFill dpi="0"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uttman Yad-Brush" panose="02010401010101010101" pitchFamily="2" charset="-79"/>
              <a:cs typeface="Guttman Yad-Brush" panose="02010401010101010101" pitchFamily="2" charset="-79"/>
            </a:endParaRPr>
          </a:p>
        </p:txBody>
      </p:sp>
      <p:pic>
        <p:nvPicPr>
          <p:cNvPr id="5" name="תמונה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64335"/>
            <a:ext cx="1421185" cy="86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7438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2442446" y="-798529"/>
            <a:ext cx="4834978" cy="489364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31200" b="1" dirty="0" smtClean="0">
                <a:ln w="0">
                  <a:solidFill>
                    <a:sysClr val="windowText" lastClr="000000"/>
                  </a:solidFill>
                </a:ln>
                <a:blipFill dpi="0" rotWithShape="1"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שם</a:t>
            </a:r>
            <a:endParaRPr lang="he-IL" sz="31200" b="1" dirty="0">
              <a:ln w="0">
                <a:solidFill>
                  <a:sysClr val="windowText" lastClr="000000"/>
                </a:solidFill>
              </a:ln>
              <a:blipFill dpi="0" rotWithShape="1"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8" name="מלבן 7"/>
          <p:cNvSpPr/>
          <p:nvPr/>
        </p:nvSpPr>
        <p:spPr>
          <a:xfrm>
            <a:off x="3311274" y="3367275"/>
            <a:ext cx="3966150" cy="343170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21700" dirty="0" smtClean="0">
                <a:ln w="0">
                  <a:solidFill>
                    <a:sysClr val="windowText" lastClr="000000"/>
                  </a:soli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uttman Yad-Brush" panose="02010401010101010101" pitchFamily="2" charset="-79"/>
                <a:cs typeface="Guttman Yad-Brush" panose="02010401010101010101" pitchFamily="2" charset="-79"/>
              </a:rPr>
              <a:t>שם</a:t>
            </a:r>
            <a:endParaRPr lang="he-IL" sz="21700" dirty="0">
              <a:ln w="0">
                <a:solidFill>
                  <a:sysClr val="windowText" lastClr="000000"/>
                </a:solidFill>
              </a:ln>
              <a:blipFill dpi="0"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uttman Yad-Brush" panose="02010401010101010101" pitchFamily="2" charset="-79"/>
              <a:cs typeface="Guttman Yad-Brush" panose="02010401010101010101" pitchFamily="2" charset="-79"/>
            </a:endParaRPr>
          </a:p>
        </p:txBody>
      </p:sp>
      <p:pic>
        <p:nvPicPr>
          <p:cNvPr id="5" name="תמונה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64335"/>
            <a:ext cx="1421185" cy="86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665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2442446" y="-798529"/>
            <a:ext cx="4834978" cy="489364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31200" b="1" dirty="0" smtClean="0">
                <a:ln w="0">
                  <a:solidFill>
                    <a:sysClr val="windowText" lastClr="000000"/>
                  </a:solidFill>
                </a:ln>
                <a:blipFill dpi="0" rotWithShape="1"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שם</a:t>
            </a:r>
            <a:endParaRPr lang="he-IL" sz="31200" b="1" dirty="0">
              <a:ln w="0">
                <a:solidFill>
                  <a:sysClr val="windowText" lastClr="000000"/>
                </a:solidFill>
              </a:ln>
              <a:blipFill dpi="0" rotWithShape="1"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8" name="מלבן 7"/>
          <p:cNvSpPr/>
          <p:nvPr/>
        </p:nvSpPr>
        <p:spPr>
          <a:xfrm>
            <a:off x="3311274" y="3367275"/>
            <a:ext cx="3966150" cy="343170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21700" dirty="0" smtClean="0">
                <a:ln w="0">
                  <a:solidFill>
                    <a:sysClr val="windowText" lastClr="000000"/>
                  </a:soli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uttman Yad-Brush" panose="02010401010101010101" pitchFamily="2" charset="-79"/>
                <a:cs typeface="Guttman Yad-Brush" panose="02010401010101010101" pitchFamily="2" charset="-79"/>
              </a:rPr>
              <a:t>שם</a:t>
            </a:r>
            <a:endParaRPr lang="he-IL" sz="21700" dirty="0">
              <a:ln w="0">
                <a:solidFill>
                  <a:sysClr val="windowText" lastClr="000000"/>
                </a:solidFill>
              </a:ln>
              <a:blipFill dpi="0"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uttman Yad-Brush" panose="02010401010101010101" pitchFamily="2" charset="-79"/>
              <a:cs typeface="Guttman Yad-Brush" panose="02010401010101010101" pitchFamily="2" charset="-79"/>
            </a:endParaRPr>
          </a:p>
        </p:txBody>
      </p:sp>
      <p:pic>
        <p:nvPicPr>
          <p:cNvPr id="5" name="תמונה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64335"/>
            <a:ext cx="1421185" cy="86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0052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2442446" y="-798529"/>
            <a:ext cx="4834978" cy="489364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31200" b="1" dirty="0" smtClean="0">
                <a:ln w="0">
                  <a:solidFill>
                    <a:sysClr val="windowText" lastClr="000000"/>
                  </a:solidFill>
                </a:ln>
                <a:blipFill dpi="0" rotWithShape="1"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שם</a:t>
            </a:r>
            <a:endParaRPr lang="he-IL" sz="31200" b="1" dirty="0">
              <a:ln w="0">
                <a:solidFill>
                  <a:sysClr val="windowText" lastClr="000000"/>
                </a:solidFill>
              </a:ln>
              <a:blipFill dpi="0" rotWithShape="1"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8" name="מלבן 7"/>
          <p:cNvSpPr/>
          <p:nvPr/>
        </p:nvSpPr>
        <p:spPr>
          <a:xfrm>
            <a:off x="3311274" y="3367275"/>
            <a:ext cx="3966150" cy="343170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21700" dirty="0" smtClean="0">
                <a:ln w="0">
                  <a:solidFill>
                    <a:sysClr val="windowText" lastClr="000000"/>
                  </a:soli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uttman Yad-Brush" panose="02010401010101010101" pitchFamily="2" charset="-79"/>
                <a:cs typeface="Guttman Yad-Brush" panose="02010401010101010101" pitchFamily="2" charset="-79"/>
              </a:rPr>
              <a:t>שם</a:t>
            </a:r>
            <a:endParaRPr lang="he-IL" sz="21700" dirty="0">
              <a:ln w="0">
                <a:solidFill>
                  <a:sysClr val="windowText" lastClr="000000"/>
                </a:solidFill>
              </a:ln>
              <a:blipFill dpi="0"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uttman Yad-Brush" panose="02010401010101010101" pitchFamily="2" charset="-79"/>
              <a:cs typeface="Guttman Yad-Brush" panose="02010401010101010101" pitchFamily="2" charset="-79"/>
            </a:endParaRPr>
          </a:p>
        </p:txBody>
      </p:sp>
      <p:pic>
        <p:nvPicPr>
          <p:cNvPr id="5" name="תמונה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64335"/>
            <a:ext cx="1421185" cy="86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5893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2442446" y="-798529"/>
            <a:ext cx="4834978" cy="489364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31200" b="1" dirty="0" smtClean="0">
                <a:ln w="0">
                  <a:solidFill>
                    <a:sysClr val="windowText" lastClr="000000"/>
                  </a:solidFill>
                </a:ln>
                <a:blipFill dpi="0" rotWithShape="1"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שם</a:t>
            </a:r>
            <a:endParaRPr lang="he-IL" sz="31200" b="1" dirty="0">
              <a:ln w="0">
                <a:solidFill>
                  <a:sysClr val="windowText" lastClr="000000"/>
                </a:solidFill>
              </a:ln>
              <a:blipFill dpi="0" rotWithShape="1"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8" name="מלבן 7"/>
          <p:cNvSpPr/>
          <p:nvPr/>
        </p:nvSpPr>
        <p:spPr>
          <a:xfrm>
            <a:off x="3311274" y="3367275"/>
            <a:ext cx="3966150" cy="343170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21700" dirty="0" smtClean="0">
                <a:ln w="0">
                  <a:solidFill>
                    <a:sysClr val="windowText" lastClr="000000"/>
                  </a:soli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uttman Yad-Brush" panose="02010401010101010101" pitchFamily="2" charset="-79"/>
                <a:cs typeface="Guttman Yad-Brush" panose="02010401010101010101" pitchFamily="2" charset="-79"/>
              </a:rPr>
              <a:t>שם</a:t>
            </a:r>
            <a:endParaRPr lang="he-IL" sz="21700" dirty="0">
              <a:ln w="0">
                <a:solidFill>
                  <a:sysClr val="windowText" lastClr="000000"/>
                </a:solidFill>
              </a:ln>
              <a:blipFill dpi="0"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uttman Yad-Brush" panose="02010401010101010101" pitchFamily="2" charset="-79"/>
              <a:cs typeface="Guttman Yad-Brush" panose="02010401010101010101" pitchFamily="2" charset="-79"/>
            </a:endParaRPr>
          </a:p>
        </p:txBody>
      </p:sp>
      <p:pic>
        <p:nvPicPr>
          <p:cNvPr id="5" name="תמונה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64335"/>
            <a:ext cx="1421185" cy="86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3771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2442446" y="-798529"/>
            <a:ext cx="4834978" cy="489364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31200" b="1" dirty="0" smtClean="0">
                <a:ln w="0">
                  <a:solidFill>
                    <a:sysClr val="windowText" lastClr="000000"/>
                  </a:solidFill>
                </a:ln>
                <a:blipFill dpi="0" rotWithShape="1"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שם</a:t>
            </a:r>
            <a:endParaRPr lang="he-IL" sz="31200" b="1" dirty="0">
              <a:ln w="0">
                <a:solidFill>
                  <a:sysClr val="windowText" lastClr="000000"/>
                </a:solidFill>
              </a:ln>
              <a:blipFill dpi="0" rotWithShape="1"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8" name="מלבן 7"/>
          <p:cNvSpPr/>
          <p:nvPr/>
        </p:nvSpPr>
        <p:spPr>
          <a:xfrm>
            <a:off x="3311274" y="3367275"/>
            <a:ext cx="3966150" cy="343170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21700" dirty="0" smtClean="0">
                <a:ln w="0">
                  <a:solidFill>
                    <a:sysClr val="windowText" lastClr="000000"/>
                  </a:soli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uttman Yad-Brush" panose="02010401010101010101" pitchFamily="2" charset="-79"/>
                <a:cs typeface="Guttman Yad-Brush" panose="02010401010101010101" pitchFamily="2" charset="-79"/>
              </a:rPr>
              <a:t>שם</a:t>
            </a:r>
            <a:endParaRPr lang="he-IL" sz="21700" dirty="0">
              <a:ln w="0">
                <a:solidFill>
                  <a:sysClr val="windowText" lastClr="000000"/>
                </a:solidFill>
              </a:ln>
              <a:blipFill dpi="0"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uttman Yad-Brush" panose="02010401010101010101" pitchFamily="2" charset="-79"/>
              <a:cs typeface="Guttman Yad-Brush" panose="02010401010101010101" pitchFamily="2" charset="-79"/>
            </a:endParaRPr>
          </a:p>
        </p:txBody>
      </p:sp>
      <p:pic>
        <p:nvPicPr>
          <p:cNvPr id="5" name="תמונה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64335"/>
            <a:ext cx="1421185" cy="86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4942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2442446" y="-798529"/>
            <a:ext cx="4834978" cy="489364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31200" b="1" dirty="0" smtClean="0">
                <a:ln w="0">
                  <a:solidFill>
                    <a:sysClr val="windowText" lastClr="000000"/>
                  </a:solidFill>
                </a:ln>
                <a:blipFill dpi="0" rotWithShape="1"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שם</a:t>
            </a:r>
            <a:endParaRPr lang="he-IL" sz="31200" b="1" dirty="0">
              <a:ln w="0">
                <a:solidFill>
                  <a:sysClr val="windowText" lastClr="000000"/>
                </a:solidFill>
              </a:ln>
              <a:blipFill dpi="0" rotWithShape="1"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8" name="מלבן 7"/>
          <p:cNvSpPr/>
          <p:nvPr/>
        </p:nvSpPr>
        <p:spPr>
          <a:xfrm>
            <a:off x="3311274" y="3367275"/>
            <a:ext cx="3966150" cy="343170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21700" dirty="0" smtClean="0">
                <a:ln w="0">
                  <a:solidFill>
                    <a:sysClr val="windowText" lastClr="000000"/>
                  </a:soli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uttman Yad-Brush" panose="02010401010101010101" pitchFamily="2" charset="-79"/>
                <a:cs typeface="Guttman Yad-Brush" panose="02010401010101010101" pitchFamily="2" charset="-79"/>
              </a:rPr>
              <a:t>שם</a:t>
            </a:r>
            <a:endParaRPr lang="he-IL" sz="21700" dirty="0">
              <a:ln w="0">
                <a:solidFill>
                  <a:sysClr val="windowText" lastClr="000000"/>
                </a:solidFill>
              </a:ln>
              <a:blipFill dpi="0"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uttman Yad-Brush" panose="02010401010101010101" pitchFamily="2" charset="-79"/>
              <a:cs typeface="Guttman Yad-Brush" panose="02010401010101010101" pitchFamily="2" charset="-79"/>
            </a:endParaRPr>
          </a:p>
        </p:txBody>
      </p:sp>
      <p:pic>
        <p:nvPicPr>
          <p:cNvPr id="5" name="תמונה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64335"/>
            <a:ext cx="1421185" cy="86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9676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2442446" y="-798529"/>
            <a:ext cx="4834978" cy="489364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31200" b="1" dirty="0" smtClean="0">
                <a:ln w="0">
                  <a:solidFill>
                    <a:sysClr val="windowText" lastClr="000000"/>
                  </a:solidFill>
                </a:ln>
                <a:blipFill dpi="0" rotWithShape="1"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שם</a:t>
            </a:r>
            <a:endParaRPr lang="he-IL" sz="31200" b="1" dirty="0">
              <a:ln w="0">
                <a:solidFill>
                  <a:sysClr val="windowText" lastClr="000000"/>
                </a:solidFill>
              </a:ln>
              <a:blipFill dpi="0" rotWithShape="1"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8" name="מלבן 7"/>
          <p:cNvSpPr/>
          <p:nvPr/>
        </p:nvSpPr>
        <p:spPr>
          <a:xfrm>
            <a:off x="3311274" y="3367275"/>
            <a:ext cx="3966150" cy="343170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21700" dirty="0" smtClean="0">
                <a:ln w="0">
                  <a:solidFill>
                    <a:sysClr val="windowText" lastClr="000000"/>
                  </a:soli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uttman Yad-Brush" panose="02010401010101010101" pitchFamily="2" charset="-79"/>
                <a:cs typeface="Guttman Yad-Brush" panose="02010401010101010101" pitchFamily="2" charset="-79"/>
              </a:rPr>
              <a:t>שם</a:t>
            </a:r>
            <a:endParaRPr lang="he-IL" sz="21700" dirty="0">
              <a:ln w="0">
                <a:solidFill>
                  <a:sysClr val="windowText" lastClr="000000"/>
                </a:solidFill>
              </a:ln>
              <a:blipFill dpi="0"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uttman Yad-Brush" panose="02010401010101010101" pitchFamily="2" charset="-79"/>
              <a:cs typeface="Guttman Yad-Brush" panose="02010401010101010101" pitchFamily="2" charset="-79"/>
            </a:endParaRPr>
          </a:p>
        </p:txBody>
      </p:sp>
      <p:pic>
        <p:nvPicPr>
          <p:cNvPr id="5" name="תמונה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64335"/>
            <a:ext cx="1421185" cy="86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9200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2442446" y="-798529"/>
            <a:ext cx="4834978" cy="489364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31200" b="1" dirty="0" smtClean="0">
                <a:ln w="0">
                  <a:solidFill>
                    <a:sysClr val="windowText" lastClr="000000"/>
                  </a:solidFill>
                </a:ln>
                <a:blipFill dpi="0" rotWithShape="1"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שם</a:t>
            </a:r>
            <a:endParaRPr lang="he-IL" sz="31200" b="1" dirty="0">
              <a:ln w="0">
                <a:solidFill>
                  <a:sysClr val="windowText" lastClr="000000"/>
                </a:solidFill>
              </a:ln>
              <a:blipFill dpi="0" rotWithShape="1"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8" name="מלבן 7"/>
          <p:cNvSpPr/>
          <p:nvPr/>
        </p:nvSpPr>
        <p:spPr>
          <a:xfrm>
            <a:off x="3311274" y="3367275"/>
            <a:ext cx="3966150" cy="343170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21700" dirty="0" smtClean="0">
                <a:ln w="0">
                  <a:solidFill>
                    <a:sysClr val="windowText" lastClr="000000"/>
                  </a:soli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uttman Yad-Brush" panose="02010401010101010101" pitchFamily="2" charset="-79"/>
                <a:cs typeface="Guttman Yad-Brush" panose="02010401010101010101" pitchFamily="2" charset="-79"/>
              </a:rPr>
              <a:t>שם</a:t>
            </a:r>
            <a:endParaRPr lang="he-IL" sz="21700" dirty="0">
              <a:ln w="0">
                <a:solidFill>
                  <a:sysClr val="windowText" lastClr="000000"/>
                </a:solidFill>
              </a:ln>
              <a:blipFill dpi="0"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uttman Yad-Brush" panose="02010401010101010101" pitchFamily="2" charset="-79"/>
              <a:cs typeface="Guttman Yad-Brush" panose="02010401010101010101" pitchFamily="2" charset="-79"/>
            </a:endParaRPr>
          </a:p>
        </p:txBody>
      </p:sp>
      <p:pic>
        <p:nvPicPr>
          <p:cNvPr id="5" name="תמונה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64335"/>
            <a:ext cx="1421185" cy="86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974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2442446" y="-798529"/>
            <a:ext cx="4834978" cy="489364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31200" b="1" dirty="0" smtClean="0">
                <a:ln w="0">
                  <a:solidFill>
                    <a:sysClr val="windowText" lastClr="000000"/>
                  </a:solidFill>
                </a:ln>
                <a:blipFill dpi="0" rotWithShape="1"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שם</a:t>
            </a:r>
            <a:endParaRPr lang="he-IL" sz="31200" b="1" dirty="0">
              <a:ln w="0">
                <a:solidFill>
                  <a:sysClr val="windowText" lastClr="000000"/>
                </a:solidFill>
              </a:ln>
              <a:blipFill dpi="0" rotWithShape="1"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8" name="מלבן 7"/>
          <p:cNvSpPr/>
          <p:nvPr/>
        </p:nvSpPr>
        <p:spPr>
          <a:xfrm>
            <a:off x="3311274" y="3367275"/>
            <a:ext cx="3966150" cy="343170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21700" dirty="0" smtClean="0">
                <a:ln w="0">
                  <a:solidFill>
                    <a:sysClr val="windowText" lastClr="000000"/>
                  </a:soli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uttman Yad-Brush" panose="02010401010101010101" pitchFamily="2" charset="-79"/>
                <a:cs typeface="Guttman Yad-Brush" panose="02010401010101010101" pitchFamily="2" charset="-79"/>
              </a:rPr>
              <a:t>שם</a:t>
            </a:r>
            <a:endParaRPr lang="he-IL" sz="21700" dirty="0">
              <a:ln w="0">
                <a:solidFill>
                  <a:sysClr val="windowText" lastClr="000000"/>
                </a:solidFill>
              </a:ln>
              <a:blipFill dpi="0"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uttman Yad-Brush" panose="02010401010101010101" pitchFamily="2" charset="-79"/>
              <a:cs typeface="Guttman Yad-Brush" panose="02010401010101010101" pitchFamily="2" charset="-79"/>
            </a:endParaRPr>
          </a:p>
        </p:txBody>
      </p:sp>
      <p:pic>
        <p:nvPicPr>
          <p:cNvPr id="5" name="תמונה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64335"/>
            <a:ext cx="1421185" cy="86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889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2442446" y="-798529"/>
            <a:ext cx="4834978" cy="489364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31200" b="1" dirty="0" smtClean="0">
                <a:ln w="0">
                  <a:solidFill>
                    <a:sysClr val="windowText" lastClr="000000"/>
                  </a:solidFill>
                </a:ln>
                <a:blipFill dpi="0" rotWithShape="1"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שם</a:t>
            </a:r>
            <a:endParaRPr lang="he-IL" sz="31200" b="1" dirty="0">
              <a:ln w="0">
                <a:solidFill>
                  <a:sysClr val="windowText" lastClr="000000"/>
                </a:solidFill>
              </a:ln>
              <a:blipFill dpi="0" rotWithShape="1"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8" name="מלבן 7"/>
          <p:cNvSpPr/>
          <p:nvPr/>
        </p:nvSpPr>
        <p:spPr>
          <a:xfrm>
            <a:off x="3311274" y="3367275"/>
            <a:ext cx="3966150" cy="343170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21700" dirty="0" smtClean="0">
                <a:ln w="0">
                  <a:solidFill>
                    <a:sysClr val="windowText" lastClr="000000"/>
                  </a:soli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uttman Yad-Brush" panose="02010401010101010101" pitchFamily="2" charset="-79"/>
                <a:cs typeface="Guttman Yad-Brush" panose="02010401010101010101" pitchFamily="2" charset="-79"/>
              </a:rPr>
              <a:t>שם</a:t>
            </a:r>
            <a:endParaRPr lang="he-IL" sz="21700" dirty="0">
              <a:ln w="0">
                <a:solidFill>
                  <a:sysClr val="windowText" lastClr="000000"/>
                </a:solidFill>
              </a:ln>
              <a:blipFill dpi="0"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uttman Yad-Brush" panose="02010401010101010101" pitchFamily="2" charset="-79"/>
              <a:cs typeface="Guttman Yad-Brush" panose="02010401010101010101" pitchFamily="2" charset="-79"/>
            </a:endParaRPr>
          </a:p>
        </p:txBody>
      </p:sp>
      <p:pic>
        <p:nvPicPr>
          <p:cNvPr id="5" name="תמונה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64335"/>
            <a:ext cx="1421185" cy="86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701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2442446" y="-798529"/>
            <a:ext cx="4834978" cy="489364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31200" b="1" dirty="0" smtClean="0">
                <a:ln w="0">
                  <a:solidFill>
                    <a:sysClr val="windowText" lastClr="000000"/>
                  </a:solidFill>
                </a:ln>
                <a:blipFill dpi="0" rotWithShape="1"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שם</a:t>
            </a:r>
            <a:endParaRPr lang="he-IL" sz="31200" b="1" dirty="0">
              <a:ln w="0">
                <a:solidFill>
                  <a:sysClr val="windowText" lastClr="000000"/>
                </a:solidFill>
              </a:ln>
              <a:blipFill dpi="0" rotWithShape="1"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8" name="מלבן 7"/>
          <p:cNvSpPr/>
          <p:nvPr/>
        </p:nvSpPr>
        <p:spPr>
          <a:xfrm>
            <a:off x="3311274" y="3367275"/>
            <a:ext cx="3966150" cy="343170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21700" dirty="0" smtClean="0">
                <a:ln w="0">
                  <a:solidFill>
                    <a:sysClr val="windowText" lastClr="000000"/>
                  </a:soli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uttman Yad-Brush" panose="02010401010101010101" pitchFamily="2" charset="-79"/>
                <a:cs typeface="Guttman Yad-Brush" panose="02010401010101010101" pitchFamily="2" charset="-79"/>
              </a:rPr>
              <a:t>שם</a:t>
            </a:r>
            <a:endParaRPr lang="he-IL" sz="21700" dirty="0">
              <a:ln w="0">
                <a:solidFill>
                  <a:sysClr val="windowText" lastClr="000000"/>
                </a:solidFill>
              </a:ln>
              <a:blipFill dpi="0"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uttman Yad-Brush" panose="02010401010101010101" pitchFamily="2" charset="-79"/>
              <a:cs typeface="Guttman Yad-Brush" panose="02010401010101010101" pitchFamily="2" charset="-79"/>
            </a:endParaRPr>
          </a:p>
        </p:txBody>
      </p:sp>
      <p:pic>
        <p:nvPicPr>
          <p:cNvPr id="5" name="תמונה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64335"/>
            <a:ext cx="1421185" cy="86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4080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2442446" y="-798529"/>
            <a:ext cx="4834978" cy="489364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31200" b="1" dirty="0" smtClean="0">
                <a:ln w="0">
                  <a:solidFill>
                    <a:sysClr val="windowText" lastClr="000000"/>
                  </a:solidFill>
                </a:ln>
                <a:blipFill dpi="0" rotWithShape="1"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שם</a:t>
            </a:r>
            <a:endParaRPr lang="he-IL" sz="31200" b="1" dirty="0">
              <a:ln w="0">
                <a:solidFill>
                  <a:sysClr val="windowText" lastClr="000000"/>
                </a:solidFill>
              </a:ln>
              <a:blipFill dpi="0" rotWithShape="1"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8" name="מלבן 7"/>
          <p:cNvSpPr/>
          <p:nvPr/>
        </p:nvSpPr>
        <p:spPr>
          <a:xfrm>
            <a:off x="3311274" y="3367275"/>
            <a:ext cx="3966150" cy="343170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21700" dirty="0" smtClean="0">
                <a:ln w="0">
                  <a:solidFill>
                    <a:sysClr val="windowText" lastClr="000000"/>
                  </a:soli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uttman Yad-Brush" panose="02010401010101010101" pitchFamily="2" charset="-79"/>
                <a:cs typeface="Guttman Yad-Brush" panose="02010401010101010101" pitchFamily="2" charset="-79"/>
              </a:rPr>
              <a:t>שם</a:t>
            </a:r>
            <a:endParaRPr lang="he-IL" sz="21700" dirty="0">
              <a:ln w="0">
                <a:solidFill>
                  <a:sysClr val="windowText" lastClr="000000"/>
                </a:solidFill>
              </a:ln>
              <a:blipFill dpi="0"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uttman Yad-Brush" panose="02010401010101010101" pitchFamily="2" charset="-79"/>
              <a:cs typeface="Guttman Yad-Brush" panose="02010401010101010101" pitchFamily="2" charset="-79"/>
            </a:endParaRPr>
          </a:p>
        </p:txBody>
      </p:sp>
      <p:pic>
        <p:nvPicPr>
          <p:cNvPr id="5" name="תמונה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64335"/>
            <a:ext cx="1421185" cy="86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2209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2442446" y="-798529"/>
            <a:ext cx="4834978" cy="489364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31200" b="1" dirty="0" smtClean="0">
                <a:ln w="0">
                  <a:solidFill>
                    <a:sysClr val="windowText" lastClr="000000"/>
                  </a:solidFill>
                </a:ln>
                <a:blipFill dpi="0" rotWithShape="1"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שם</a:t>
            </a:r>
            <a:endParaRPr lang="he-IL" sz="31200" b="1" dirty="0">
              <a:ln w="0">
                <a:solidFill>
                  <a:sysClr val="windowText" lastClr="000000"/>
                </a:solidFill>
              </a:ln>
              <a:blipFill dpi="0" rotWithShape="1"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8" name="מלבן 7"/>
          <p:cNvSpPr/>
          <p:nvPr/>
        </p:nvSpPr>
        <p:spPr>
          <a:xfrm>
            <a:off x="3311274" y="3367275"/>
            <a:ext cx="3966150" cy="343170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21700" dirty="0" smtClean="0">
                <a:ln w="0">
                  <a:solidFill>
                    <a:sysClr val="windowText" lastClr="000000"/>
                  </a:soli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uttman Yad-Brush" panose="02010401010101010101" pitchFamily="2" charset="-79"/>
                <a:cs typeface="Guttman Yad-Brush" panose="02010401010101010101" pitchFamily="2" charset="-79"/>
              </a:rPr>
              <a:t>שם</a:t>
            </a:r>
            <a:endParaRPr lang="he-IL" sz="21700" dirty="0">
              <a:ln w="0">
                <a:solidFill>
                  <a:sysClr val="windowText" lastClr="000000"/>
                </a:solidFill>
              </a:ln>
              <a:blipFill dpi="0"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uttman Yad-Brush" panose="02010401010101010101" pitchFamily="2" charset="-79"/>
              <a:cs typeface="Guttman Yad-Brush" panose="02010401010101010101" pitchFamily="2" charset="-79"/>
            </a:endParaRPr>
          </a:p>
        </p:txBody>
      </p:sp>
      <p:pic>
        <p:nvPicPr>
          <p:cNvPr id="5" name="תמונה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64335"/>
            <a:ext cx="1421185" cy="86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6066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2442446" y="-798529"/>
            <a:ext cx="4834978" cy="489364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31200" b="1" dirty="0" smtClean="0">
                <a:ln w="0">
                  <a:solidFill>
                    <a:sysClr val="windowText" lastClr="000000"/>
                  </a:solidFill>
                </a:ln>
                <a:blipFill dpi="0" rotWithShape="1"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שם</a:t>
            </a:r>
            <a:endParaRPr lang="he-IL" sz="31200" b="1" dirty="0">
              <a:ln w="0">
                <a:solidFill>
                  <a:sysClr val="windowText" lastClr="000000"/>
                </a:solidFill>
              </a:ln>
              <a:blipFill dpi="0" rotWithShape="1"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8" name="מלבן 7"/>
          <p:cNvSpPr/>
          <p:nvPr/>
        </p:nvSpPr>
        <p:spPr>
          <a:xfrm>
            <a:off x="3311274" y="3367275"/>
            <a:ext cx="3966150" cy="343170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21700" dirty="0" smtClean="0">
                <a:ln w="0">
                  <a:solidFill>
                    <a:sysClr val="windowText" lastClr="000000"/>
                  </a:soli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uttman Yad-Brush" panose="02010401010101010101" pitchFamily="2" charset="-79"/>
                <a:cs typeface="Guttman Yad-Brush" panose="02010401010101010101" pitchFamily="2" charset="-79"/>
              </a:rPr>
              <a:t>שם</a:t>
            </a:r>
            <a:endParaRPr lang="he-IL" sz="21700" dirty="0">
              <a:ln w="0">
                <a:solidFill>
                  <a:sysClr val="windowText" lastClr="000000"/>
                </a:solidFill>
              </a:ln>
              <a:blipFill dpi="0"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uttman Yad-Brush" panose="02010401010101010101" pitchFamily="2" charset="-79"/>
              <a:cs typeface="Guttman Yad-Brush" panose="02010401010101010101" pitchFamily="2" charset="-79"/>
            </a:endParaRPr>
          </a:p>
        </p:txBody>
      </p:sp>
      <p:pic>
        <p:nvPicPr>
          <p:cNvPr id="5" name="תמונה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64335"/>
            <a:ext cx="1421185" cy="86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0894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2442446" y="-798529"/>
            <a:ext cx="4834978" cy="489364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31200" b="1" dirty="0" smtClean="0">
                <a:ln w="0">
                  <a:solidFill>
                    <a:sysClr val="windowText" lastClr="000000"/>
                  </a:solidFill>
                </a:ln>
                <a:blipFill dpi="0" rotWithShape="1"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שם</a:t>
            </a:r>
            <a:endParaRPr lang="he-IL" sz="31200" b="1" dirty="0">
              <a:ln w="0">
                <a:solidFill>
                  <a:sysClr val="windowText" lastClr="000000"/>
                </a:solidFill>
              </a:ln>
              <a:blipFill dpi="0" rotWithShape="1"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8" name="מלבן 7"/>
          <p:cNvSpPr/>
          <p:nvPr/>
        </p:nvSpPr>
        <p:spPr>
          <a:xfrm>
            <a:off x="3311274" y="3367275"/>
            <a:ext cx="3966150" cy="343170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21700" dirty="0" smtClean="0">
                <a:ln w="0">
                  <a:solidFill>
                    <a:sysClr val="windowText" lastClr="000000"/>
                  </a:soli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uttman Yad-Brush" panose="02010401010101010101" pitchFamily="2" charset="-79"/>
                <a:cs typeface="Guttman Yad-Brush" panose="02010401010101010101" pitchFamily="2" charset="-79"/>
              </a:rPr>
              <a:t>שם</a:t>
            </a:r>
            <a:endParaRPr lang="he-IL" sz="21700" dirty="0">
              <a:ln w="0">
                <a:solidFill>
                  <a:sysClr val="windowText" lastClr="000000"/>
                </a:solidFill>
              </a:ln>
              <a:blipFill dpi="0"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uttman Yad-Brush" panose="02010401010101010101" pitchFamily="2" charset="-79"/>
              <a:cs typeface="Guttman Yad-Brush" panose="02010401010101010101" pitchFamily="2" charset="-79"/>
            </a:endParaRPr>
          </a:p>
        </p:txBody>
      </p:sp>
      <p:pic>
        <p:nvPicPr>
          <p:cNvPr id="5" name="תמונה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64335"/>
            <a:ext cx="1421185" cy="86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3342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2442446" y="-798529"/>
            <a:ext cx="4834978" cy="489364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31200" b="1" dirty="0" smtClean="0">
                <a:ln w="0">
                  <a:solidFill>
                    <a:sysClr val="windowText" lastClr="000000"/>
                  </a:solidFill>
                </a:ln>
                <a:blipFill dpi="0" rotWithShape="1"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שם</a:t>
            </a:r>
            <a:endParaRPr lang="he-IL" sz="31200" b="1" dirty="0">
              <a:ln w="0">
                <a:solidFill>
                  <a:sysClr val="windowText" lastClr="000000"/>
                </a:solidFill>
              </a:ln>
              <a:blipFill dpi="0" rotWithShape="1"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8" name="מלבן 7"/>
          <p:cNvSpPr/>
          <p:nvPr/>
        </p:nvSpPr>
        <p:spPr>
          <a:xfrm>
            <a:off x="3311274" y="3367275"/>
            <a:ext cx="3966150" cy="343170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21700" dirty="0" smtClean="0">
                <a:ln w="0">
                  <a:solidFill>
                    <a:sysClr val="windowText" lastClr="000000"/>
                  </a:soli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uttman Yad-Brush" panose="02010401010101010101" pitchFamily="2" charset="-79"/>
                <a:cs typeface="Guttman Yad-Brush" panose="02010401010101010101" pitchFamily="2" charset="-79"/>
              </a:rPr>
              <a:t>שם</a:t>
            </a:r>
            <a:endParaRPr lang="he-IL" sz="21700" dirty="0">
              <a:ln w="0">
                <a:solidFill>
                  <a:sysClr val="windowText" lastClr="000000"/>
                </a:solidFill>
              </a:ln>
              <a:blipFill dpi="0"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uttman Yad-Brush" panose="02010401010101010101" pitchFamily="2" charset="-79"/>
              <a:cs typeface="Guttman Yad-Brush" panose="02010401010101010101" pitchFamily="2" charset="-79"/>
            </a:endParaRPr>
          </a:p>
        </p:txBody>
      </p:sp>
      <p:pic>
        <p:nvPicPr>
          <p:cNvPr id="5" name="תמונה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64335"/>
            <a:ext cx="1421185" cy="86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5805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2442446" y="-798529"/>
            <a:ext cx="4834978" cy="489364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31200" b="1" dirty="0" smtClean="0">
                <a:ln w="0">
                  <a:solidFill>
                    <a:sysClr val="windowText" lastClr="000000"/>
                  </a:solidFill>
                </a:ln>
                <a:blipFill dpi="0" rotWithShape="1"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שם</a:t>
            </a:r>
            <a:endParaRPr lang="he-IL" sz="31200" b="1" dirty="0">
              <a:ln w="0">
                <a:solidFill>
                  <a:sysClr val="windowText" lastClr="000000"/>
                </a:solidFill>
              </a:ln>
              <a:blipFill dpi="0" rotWithShape="1"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8" name="מלבן 7"/>
          <p:cNvSpPr/>
          <p:nvPr/>
        </p:nvSpPr>
        <p:spPr>
          <a:xfrm>
            <a:off x="3311274" y="3367275"/>
            <a:ext cx="3966150" cy="343170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21700" dirty="0" smtClean="0">
                <a:ln w="0">
                  <a:solidFill>
                    <a:sysClr val="windowText" lastClr="000000"/>
                  </a:soli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uttman Yad-Brush" panose="02010401010101010101" pitchFamily="2" charset="-79"/>
                <a:cs typeface="Guttman Yad-Brush" panose="02010401010101010101" pitchFamily="2" charset="-79"/>
              </a:rPr>
              <a:t>שם</a:t>
            </a:r>
            <a:endParaRPr lang="he-IL" sz="21700" dirty="0">
              <a:ln w="0">
                <a:solidFill>
                  <a:sysClr val="windowText" lastClr="000000"/>
                </a:solidFill>
              </a:ln>
              <a:blipFill dpi="0"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uttman Yad-Brush" panose="02010401010101010101" pitchFamily="2" charset="-79"/>
              <a:cs typeface="Guttman Yad-Brush" panose="02010401010101010101" pitchFamily="2" charset="-79"/>
            </a:endParaRPr>
          </a:p>
        </p:txBody>
      </p:sp>
      <p:pic>
        <p:nvPicPr>
          <p:cNvPr id="5" name="תמונה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64335"/>
            <a:ext cx="1421185" cy="86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0807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2442446" y="-798529"/>
            <a:ext cx="4834978" cy="489364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31200" b="1" dirty="0" smtClean="0">
                <a:ln w="0">
                  <a:solidFill>
                    <a:sysClr val="windowText" lastClr="000000"/>
                  </a:solidFill>
                </a:ln>
                <a:blipFill dpi="0" rotWithShape="1"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שם</a:t>
            </a:r>
            <a:endParaRPr lang="he-IL" sz="31200" b="1" dirty="0">
              <a:ln w="0">
                <a:solidFill>
                  <a:sysClr val="windowText" lastClr="000000"/>
                </a:solidFill>
              </a:ln>
              <a:blipFill dpi="0" rotWithShape="1"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8" name="מלבן 7"/>
          <p:cNvSpPr/>
          <p:nvPr/>
        </p:nvSpPr>
        <p:spPr>
          <a:xfrm>
            <a:off x="3311274" y="3367275"/>
            <a:ext cx="3966150" cy="343170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21700" dirty="0" smtClean="0">
                <a:ln w="0">
                  <a:solidFill>
                    <a:sysClr val="windowText" lastClr="000000"/>
                  </a:soli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uttman Yad-Brush" panose="02010401010101010101" pitchFamily="2" charset="-79"/>
                <a:cs typeface="Guttman Yad-Brush" panose="02010401010101010101" pitchFamily="2" charset="-79"/>
              </a:rPr>
              <a:t>שם</a:t>
            </a:r>
            <a:endParaRPr lang="he-IL" sz="21700" dirty="0">
              <a:ln w="0">
                <a:solidFill>
                  <a:sysClr val="windowText" lastClr="000000"/>
                </a:solidFill>
              </a:ln>
              <a:blipFill dpi="0"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uttman Yad-Brush" panose="02010401010101010101" pitchFamily="2" charset="-79"/>
              <a:cs typeface="Guttman Yad-Brush" panose="02010401010101010101" pitchFamily="2" charset="-79"/>
            </a:endParaRPr>
          </a:p>
        </p:txBody>
      </p:sp>
      <p:pic>
        <p:nvPicPr>
          <p:cNvPr id="5" name="תמונה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64335"/>
            <a:ext cx="1421185" cy="86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7793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2442446" y="-798529"/>
            <a:ext cx="4834978" cy="489364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31200" b="1" dirty="0" smtClean="0">
                <a:ln w="0">
                  <a:solidFill>
                    <a:sysClr val="windowText" lastClr="000000"/>
                  </a:solidFill>
                </a:ln>
                <a:blipFill dpi="0" rotWithShape="1"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שם</a:t>
            </a:r>
            <a:endParaRPr lang="he-IL" sz="31200" b="1" dirty="0">
              <a:ln w="0">
                <a:solidFill>
                  <a:sysClr val="windowText" lastClr="000000"/>
                </a:solidFill>
              </a:ln>
              <a:blipFill dpi="0" rotWithShape="1"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8" name="מלבן 7"/>
          <p:cNvSpPr/>
          <p:nvPr/>
        </p:nvSpPr>
        <p:spPr>
          <a:xfrm>
            <a:off x="3311274" y="3367275"/>
            <a:ext cx="3966150" cy="343170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21700" dirty="0" smtClean="0">
                <a:ln w="0">
                  <a:solidFill>
                    <a:sysClr val="windowText" lastClr="000000"/>
                  </a:soli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uttman Yad-Brush" panose="02010401010101010101" pitchFamily="2" charset="-79"/>
                <a:cs typeface="Guttman Yad-Brush" panose="02010401010101010101" pitchFamily="2" charset="-79"/>
              </a:rPr>
              <a:t>שם</a:t>
            </a:r>
            <a:endParaRPr lang="he-IL" sz="21700" dirty="0">
              <a:ln w="0">
                <a:solidFill>
                  <a:sysClr val="windowText" lastClr="000000"/>
                </a:solidFill>
              </a:ln>
              <a:blipFill dpi="0"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uttman Yad-Brush" panose="02010401010101010101" pitchFamily="2" charset="-79"/>
              <a:cs typeface="Guttman Yad-Brush" panose="02010401010101010101" pitchFamily="2" charset="-79"/>
            </a:endParaRPr>
          </a:p>
        </p:txBody>
      </p:sp>
      <p:pic>
        <p:nvPicPr>
          <p:cNvPr id="5" name="תמונה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64335"/>
            <a:ext cx="1421185" cy="86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6248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2442446" y="-798529"/>
            <a:ext cx="4834978" cy="489364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31200" b="1" dirty="0" smtClean="0">
                <a:ln w="0">
                  <a:solidFill>
                    <a:sysClr val="windowText" lastClr="000000"/>
                  </a:solidFill>
                </a:ln>
                <a:blipFill dpi="0" rotWithShape="1"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שם</a:t>
            </a:r>
            <a:endParaRPr lang="he-IL" sz="31200" b="1" dirty="0">
              <a:ln w="0">
                <a:solidFill>
                  <a:sysClr val="windowText" lastClr="000000"/>
                </a:solidFill>
              </a:ln>
              <a:blipFill dpi="0" rotWithShape="1"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8" name="מלבן 7"/>
          <p:cNvSpPr/>
          <p:nvPr/>
        </p:nvSpPr>
        <p:spPr>
          <a:xfrm>
            <a:off x="3311274" y="3367275"/>
            <a:ext cx="3966150" cy="343170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21700" dirty="0" smtClean="0">
                <a:ln w="0">
                  <a:solidFill>
                    <a:sysClr val="windowText" lastClr="000000"/>
                  </a:soli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uttman Yad-Brush" panose="02010401010101010101" pitchFamily="2" charset="-79"/>
                <a:cs typeface="Guttman Yad-Brush" panose="02010401010101010101" pitchFamily="2" charset="-79"/>
              </a:rPr>
              <a:t>שם</a:t>
            </a:r>
            <a:endParaRPr lang="he-IL" sz="21700" dirty="0">
              <a:ln w="0">
                <a:solidFill>
                  <a:sysClr val="windowText" lastClr="000000"/>
                </a:solidFill>
              </a:ln>
              <a:blipFill dpi="0"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uttman Yad-Brush" panose="02010401010101010101" pitchFamily="2" charset="-79"/>
              <a:cs typeface="Guttman Yad-Brush" panose="02010401010101010101" pitchFamily="2" charset="-79"/>
            </a:endParaRPr>
          </a:p>
        </p:txBody>
      </p:sp>
      <p:pic>
        <p:nvPicPr>
          <p:cNvPr id="5" name="תמונה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64335"/>
            <a:ext cx="1421185" cy="86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2110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ערכת נושא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ערכת נושא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ערכת נושא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2479</TotalTime>
  <Words>88</Words>
  <Application>Microsoft Office PowerPoint</Application>
  <PresentationFormat>‫הצגה על המסך (4:3)</PresentationFormat>
  <Paragraphs>88</Paragraphs>
  <Slides>44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6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44</vt:i4>
      </vt:variant>
    </vt:vector>
  </HeadingPairs>
  <TitlesOfParts>
    <vt:vector size="51" baseType="lpstr">
      <vt:lpstr>Aharoni</vt:lpstr>
      <vt:lpstr>Arial</vt:lpstr>
      <vt:lpstr>Calibri</vt:lpstr>
      <vt:lpstr>Calibri Light</vt:lpstr>
      <vt:lpstr>Guttman Yad-Brush</vt:lpstr>
      <vt:lpstr>Times New Roman</vt:lpstr>
      <vt:lpstr>ערכת נושא Office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Orly Bergstein</dc:creator>
  <cp:lastModifiedBy>Orly</cp:lastModifiedBy>
  <cp:revision>149</cp:revision>
  <dcterms:created xsi:type="dcterms:W3CDTF">2015-10-04T07:00:31Z</dcterms:created>
  <dcterms:modified xsi:type="dcterms:W3CDTF">2019-07-04T10:28:55Z</dcterms:modified>
</cp:coreProperties>
</file>