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6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354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16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1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276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741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934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2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55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72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940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345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7CD1-A950-4E06-8D69-17D965CDCE8D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A17E-226D-4EDA-A095-F299A2E6D6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8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1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61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7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21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63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87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80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14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70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29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35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095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891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693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861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15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069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546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743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59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421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55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700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113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340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770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857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216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692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551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372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988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18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685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808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894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946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869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875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63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467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346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953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74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991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855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92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62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41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83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24609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‫הצגה על המסך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orlyo</dc:creator>
  <cp:lastModifiedBy>orlyo</cp:lastModifiedBy>
  <cp:revision>1</cp:revision>
  <dcterms:created xsi:type="dcterms:W3CDTF">2018-05-22T11:08:35Z</dcterms:created>
  <dcterms:modified xsi:type="dcterms:W3CDTF">2018-05-22T11:09:36Z</dcterms:modified>
</cp:coreProperties>
</file>