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356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779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4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9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7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056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2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9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2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3435-6055-4E37-9AA3-3603A9B85E15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BABC-AE8C-4904-865E-AE1AB000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25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27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58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93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8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58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44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03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08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36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0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56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9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94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26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51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67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76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98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7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93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33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205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46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02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2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30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128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7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442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65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90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77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48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55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257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138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110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17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38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50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719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861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49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768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3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07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95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4005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‫הצגה על המסך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orlyo</dc:creator>
  <cp:lastModifiedBy>orlyo</cp:lastModifiedBy>
  <cp:revision>1</cp:revision>
  <dcterms:created xsi:type="dcterms:W3CDTF">2018-05-22T12:54:45Z</dcterms:created>
  <dcterms:modified xsi:type="dcterms:W3CDTF">2018-05-22T12:56:12Z</dcterms:modified>
</cp:coreProperties>
</file>