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0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472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336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58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133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94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014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602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3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926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0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0CF6-A105-4997-8DE1-130D2A7B8689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A84B-A05E-4356-977C-DF9EEE0D0E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983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6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72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28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05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3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04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71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54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52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28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13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89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3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62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43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193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26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74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783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16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09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98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764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391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952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107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881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49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01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58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71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56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24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65758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‫הצגה על המסך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orlyo</dc:creator>
  <cp:lastModifiedBy>orlyo</cp:lastModifiedBy>
  <cp:revision>1</cp:revision>
  <dcterms:created xsi:type="dcterms:W3CDTF">2018-05-22T12:01:07Z</dcterms:created>
  <dcterms:modified xsi:type="dcterms:W3CDTF">2018-05-22T12:01:21Z</dcterms:modified>
</cp:coreProperties>
</file>