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54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504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6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617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554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3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30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11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6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18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41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B796-EFD7-4A7B-A808-1F2353A49E72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9496-76F8-473B-9B71-6F6C5AE3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9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9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4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2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5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4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2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0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7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3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3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3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4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1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8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4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5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1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1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5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2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6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9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3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3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4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0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6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4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4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1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9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‫הצגה על המסך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orlyo</dc:creator>
  <cp:lastModifiedBy>orlyo</cp:lastModifiedBy>
  <cp:revision>1</cp:revision>
  <dcterms:created xsi:type="dcterms:W3CDTF">2018-05-22T10:33:17Z</dcterms:created>
  <dcterms:modified xsi:type="dcterms:W3CDTF">2018-05-22T10:35:05Z</dcterms:modified>
</cp:coreProperties>
</file>