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703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46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652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49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07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412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89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52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511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5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E2AE-6391-435E-AA6D-2C02689B8DF8}" type="datetimeFigureOut">
              <a:rPr lang="he-IL" smtClean="0"/>
              <a:t>ח'/סיון/תשע"ח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93E0-BE8F-41BC-8790-B6EF600B64C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515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36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94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68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752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22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644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2142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10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40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424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94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2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33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237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073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04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56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98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64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412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38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7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442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29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411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538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656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389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692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362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788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936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030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3954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94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1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02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7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86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90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שקופית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4753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‫הצגה על המסך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orlyo</dc:creator>
  <cp:lastModifiedBy>orlyo</cp:lastModifiedBy>
  <cp:revision>1</cp:revision>
  <dcterms:created xsi:type="dcterms:W3CDTF">2018-05-22T10:42:18Z</dcterms:created>
  <dcterms:modified xsi:type="dcterms:W3CDTF">2018-05-22T10:42:52Z</dcterms:modified>
</cp:coreProperties>
</file>